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334" r:id="rId3"/>
    <p:sldId id="260" r:id="rId4"/>
    <p:sldId id="330" r:id="rId5"/>
    <p:sldId id="329" r:id="rId6"/>
    <p:sldId id="332" r:id="rId7"/>
    <p:sldId id="333" r:id="rId8"/>
    <p:sldId id="258" r:id="rId9"/>
  </p:sldIdLst>
  <p:sldSz cx="9144000" cy="5143500" type="screen16x9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>
      <p:cViewPr varScale="1">
        <p:scale>
          <a:sx n="108" d="100"/>
          <a:sy n="108" d="100"/>
        </p:scale>
        <p:origin x="835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0B8BF-9DBF-4DC6-8B5F-4E1E71028B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4118078-2450-4882-B34C-12FD3DFF994C}">
      <dgm:prSet phldrT="[Szöveg]"/>
      <dgm:spPr/>
      <dgm:t>
        <a:bodyPr/>
        <a:lstStyle/>
        <a:p>
          <a:r>
            <a:rPr lang="hu-HU" dirty="0"/>
            <a:t>Borravaló</a:t>
          </a:r>
        </a:p>
      </dgm:t>
    </dgm:pt>
    <dgm:pt modelId="{2F5015F1-8FDF-421A-A76F-D5A882CD4419}" type="parTrans" cxnId="{EC0702C3-A3FC-4AA6-8067-FDE5FF7B9894}">
      <dgm:prSet/>
      <dgm:spPr/>
      <dgm:t>
        <a:bodyPr/>
        <a:lstStyle/>
        <a:p>
          <a:endParaRPr lang="hu-HU"/>
        </a:p>
      </dgm:t>
    </dgm:pt>
    <dgm:pt modelId="{94146F72-A64D-43AE-8C49-B89EBC7341D2}" type="sibTrans" cxnId="{EC0702C3-A3FC-4AA6-8067-FDE5FF7B9894}">
      <dgm:prSet/>
      <dgm:spPr/>
      <dgm:t>
        <a:bodyPr/>
        <a:lstStyle/>
        <a:p>
          <a:endParaRPr lang="hu-HU"/>
        </a:p>
      </dgm:t>
    </dgm:pt>
    <dgm:pt modelId="{F4A880F6-D5C1-4324-B3E1-274ACEFC4CCC}">
      <dgm:prSet phldrT="[Szöveg]"/>
      <dgm:spPr/>
      <dgm:t>
        <a:bodyPr/>
        <a:lstStyle/>
        <a:p>
          <a:r>
            <a:rPr lang="hu-HU" dirty="0"/>
            <a:t>elektronikus fizetés</a:t>
          </a:r>
        </a:p>
      </dgm:t>
    </dgm:pt>
    <dgm:pt modelId="{96DA213B-9F32-479B-B3E0-AD2B923CECE5}" type="parTrans" cxnId="{FA7C8A2F-2254-49CF-A9E3-3EA60034E294}">
      <dgm:prSet/>
      <dgm:spPr/>
      <dgm:t>
        <a:bodyPr/>
        <a:lstStyle/>
        <a:p>
          <a:endParaRPr lang="hu-HU"/>
        </a:p>
      </dgm:t>
    </dgm:pt>
    <dgm:pt modelId="{7218411F-7CD4-4485-9AEE-2EBEE7389AE9}" type="sibTrans" cxnId="{FA7C8A2F-2254-49CF-A9E3-3EA60034E294}">
      <dgm:prSet/>
      <dgm:spPr/>
      <dgm:t>
        <a:bodyPr/>
        <a:lstStyle/>
        <a:p>
          <a:endParaRPr lang="hu-HU"/>
        </a:p>
      </dgm:t>
    </dgm:pt>
    <dgm:pt modelId="{461A3EEC-0CE1-4493-A804-004A33821653}">
      <dgm:prSet phldrT="[Szöveg]"/>
      <dgm:spPr/>
      <dgm:t>
        <a:bodyPr/>
        <a:lstStyle/>
        <a:p>
          <a:r>
            <a:rPr lang="hu-HU" dirty="0"/>
            <a:t>Házipénztárba kerülő </a:t>
          </a:r>
        </a:p>
      </dgm:t>
    </dgm:pt>
    <dgm:pt modelId="{2E241ABE-A047-48F0-84EA-3D6B41413325}" type="parTrans" cxnId="{57D7CC78-BA0F-4CD1-A761-9F5F148EE92D}">
      <dgm:prSet/>
      <dgm:spPr/>
      <dgm:t>
        <a:bodyPr/>
        <a:lstStyle/>
        <a:p>
          <a:endParaRPr lang="hu-HU"/>
        </a:p>
      </dgm:t>
    </dgm:pt>
    <dgm:pt modelId="{90D0FCD7-AB89-41E0-A739-DD5D5306C8DE}" type="sibTrans" cxnId="{57D7CC78-BA0F-4CD1-A761-9F5F148EE92D}">
      <dgm:prSet/>
      <dgm:spPr/>
      <dgm:t>
        <a:bodyPr/>
        <a:lstStyle/>
        <a:p>
          <a:endParaRPr lang="hu-HU"/>
        </a:p>
      </dgm:t>
    </dgm:pt>
    <dgm:pt modelId="{AB08D190-FA77-438B-810A-74D022776C5E}">
      <dgm:prSet phldrT="[Szöveg]"/>
      <dgm:spPr/>
      <dgm:t>
        <a:bodyPr/>
        <a:lstStyle/>
        <a:p>
          <a:r>
            <a:rPr lang="hu-HU" dirty="0"/>
            <a:t>Elkülönítetten gyűjtve</a:t>
          </a:r>
        </a:p>
      </dgm:t>
    </dgm:pt>
    <dgm:pt modelId="{2F94EA29-F21F-40A6-86D3-0576E06FA7FC}" type="parTrans" cxnId="{66CE11DC-F3E7-460E-AF9C-4A1025434AE7}">
      <dgm:prSet/>
      <dgm:spPr/>
      <dgm:t>
        <a:bodyPr/>
        <a:lstStyle/>
        <a:p>
          <a:endParaRPr lang="hu-HU"/>
        </a:p>
      </dgm:t>
    </dgm:pt>
    <dgm:pt modelId="{EFBF7571-0BC0-4BA9-86D2-DE2E022B78DB}" type="sibTrans" cxnId="{66CE11DC-F3E7-460E-AF9C-4A1025434AE7}">
      <dgm:prSet/>
      <dgm:spPr/>
      <dgm:t>
        <a:bodyPr/>
        <a:lstStyle/>
        <a:p>
          <a:endParaRPr lang="hu-HU"/>
        </a:p>
      </dgm:t>
    </dgm:pt>
    <dgm:pt modelId="{1A4D4DE7-5EC0-4A9C-BFA4-F13C99A40E75}">
      <dgm:prSet phldrT="[Szöveg]"/>
      <dgm:spPr/>
      <dgm:t>
        <a:bodyPr/>
        <a:lstStyle/>
        <a:p>
          <a:r>
            <a:rPr lang="hu-HU" dirty="0"/>
            <a:t>készpénz</a:t>
          </a:r>
        </a:p>
      </dgm:t>
    </dgm:pt>
    <dgm:pt modelId="{31CDD7E4-334D-4E7A-880C-5EC4353853AC}" type="parTrans" cxnId="{586801C7-7C61-40CD-84A1-230EB85E8851}">
      <dgm:prSet/>
      <dgm:spPr/>
      <dgm:t>
        <a:bodyPr/>
        <a:lstStyle/>
        <a:p>
          <a:endParaRPr lang="hu-HU"/>
        </a:p>
      </dgm:t>
    </dgm:pt>
    <dgm:pt modelId="{72B63135-5193-4C91-A36F-A3CF39E5C38E}" type="sibTrans" cxnId="{586801C7-7C61-40CD-84A1-230EB85E8851}">
      <dgm:prSet/>
      <dgm:spPr/>
      <dgm:t>
        <a:bodyPr/>
        <a:lstStyle/>
        <a:p>
          <a:endParaRPr lang="hu-HU"/>
        </a:p>
      </dgm:t>
    </dgm:pt>
    <dgm:pt modelId="{434A8323-078E-4280-8519-8C7D18574C12}">
      <dgm:prSet phldrT="[Szöveg]"/>
      <dgm:spPr/>
      <dgm:t>
        <a:bodyPr/>
        <a:lstStyle/>
        <a:p>
          <a:r>
            <a:rPr lang="hu-HU" dirty="0"/>
            <a:t>Elkülönítetten gyűjtve</a:t>
          </a:r>
        </a:p>
      </dgm:t>
    </dgm:pt>
    <dgm:pt modelId="{03BB3CBD-100F-4A20-B324-C6E02825435D}" type="parTrans" cxnId="{2CC9362C-139B-429B-90DB-92457B14BB20}">
      <dgm:prSet/>
      <dgm:spPr/>
      <dgm:t>
        <a:bodyPr/>
        <a:lstStyle/>
        <a:p>
          <a:endParaRPr lang="hu-HU"/>
        </a:p>
      </dgm:t>
    </dgm:pt>
    <dgm:pt modelId="{BDC579BB-CA1A-454F-9948-53677C904CDA}" type="sibTrans" cxnId="{2CC9362C-139B-429B-90DB-92457B14BB20}">
      <dgm:prSet/>
      <dgm:spPr/>
      <dgm:t>
        <a:bodyPr/>
        <a:lstStyle/>
        <a:p>
          <a:endParaRPr lang="hu-HU"/>
        </a:p>
      </dgm:t>
    </dgm:pt>
    <dgm:pt modelId="{518D8A7D-909A-436F-9F2D-60DCCFA47F9D}">
      <dgm:prSet/>
      <dgm:spPr/>
      <dgm:t>
        <a:bodyPr/>
        <a:lstStyle/>
        <a:p>
          <a:r>
            <a:rPr lang="hu-HU" dirty="0"/>
            <a:t>Közvetlenül a felszolgálónak</a:t>
          </a:r>
        </a:p>
      </dgm:t>
    </dgm:pt>
    <dgm:pt modelId="{9F781589-D951-4428-9778-4D54A52776B2}" type="parTrans" cxnId="{2D397714-E289-437A-809E-0788DE8D836A}">
      <dgm:prSet/>
      <dgm:spPr/>
      <dgm:t>
        <a:bodyPr/>
        <a:lstStyle/>
        <a:p>
          <a:endParaRPr lang="hu-HU"/>
        </a:p>
      </dgm:t>
    </dgm:pt>
    <dgm:pt modelId="{A497C1E6-036F-4177-B711-94068C4654F2}" type="sibTrans" cxnId="{2D397714-E289-437A-809E-0788DE8D836A}">
      <dgm:prSet/>
      <dgm:spPr/>
      <dgm:t>
        <a:bodyPr/>
        <a:lstStyle/>
        <a:p>
          <a:endParaRPr lang="hu-HU"/>
        </a:p>
      </dgm:t>
    </dgm:pt>
    <dgm:pt modelId="{297A905A-2FAA-4127-8E15-7F8DE63CA378}">
      <dgm:prSet/>
      <dgm:spPr/>
      <dgm:t>
        <a:bodyPr/>
        <a:lstStyle/>
        <a:p>
          <a:r>
            <a:rPr lang="hu-HU" dirty="0"/>
            <a:t>Házipénztárba kerülő</a:t>
          </a:r>
        </a:p>
      </dgm:t>
    </dgm:pt>
    <dgm:pt modelId="{C7FDD99E-4A36-4A67-B89B-6F7BE6439A86}" type="parTrans" cxnId="{9115D1D0-4F08-4EEF-A2DE-FDFD84B548A5}">
      <dgm:prSet/>
      <dgm:spPr/>
      <dgm:t>
        <a:bodyPr/>
        <a:lstStyle/>
        <a:p>
          <a:endParaRPr lang="hu-HU"/>
        </a:p>
      </dgm:t>
    </dgm:pt>
    <dgm:pt modelId="{249A7400-6ADC-4BA5-BE63-59266CF3A1CC}" type="sibTrans" cxnId="{9115D1D0-4F08-4EEF-A2DE-FDFD84B548A5}">
      <dgm:prSet/>
      <dgm:spPr/>
      <dgm:t>
        <a:bodyPr/>
        <a:lstStyle/>
        <a:p>
          <a:endParaRPr lang="hu-HU"/>
        </a:p>
      </dgm:t>
    </dgm:pt>
    <dgm:pt modelId="{354DB3E7-EC54-41D0-A3E6-5ED47C9AE274}">
      <dgm:prSet/>
      <dgm:spPr/>
      <dgm:t>
        <a:bodyPr/>
        <a:lstStyle/>
        <a:p>
          <a:r>
            <a:rPr lang="hu-HU" dirty="0"/>
            <a:t>Pénzmozgás bizonylat: van</a:t>
          </a:r>
        </a:p>
      </dgm:t>
    </dgm:pt>
    <dgm:pt modelId="{0722D241-0319-420B-A3FC-673B6CAB78FD}" type="parTrans" cxnId="{F24D0965-3075-42D2-A881-0E778E8FA4D9}">
      <dgm:prSet/>
      <dgm:spPr/>
      <dgm:t>
        <a:bodyPr/>
        <a:lstStyle/>
        <a:p>
          <a:endParaRPr lang="hu-HU"/>
        </a:p>
      </dgm:t>
    </dgm:pt>
    <dgm:pt modelId="{79677D4A-B253-4B29-A097-C745B1401BBD}" type="sibTrans" cxnId="{F24D0965-3075-42D2-A881-0E778E8FA4D9}">
      <dgm:prSet/>
      <dgm:spPr/>
      <dgm:t>
        <a:bodyPr/>
        <a:lstStyle/>
        <a:p>
          <a:endParaRPr lang="hu-HU"/>
        </a:p>
      </dgm:t>
    </dgm:pt>
    <dgm:pt modelId="{E8482210-6A4C-4241-856F-8D1898DB61D5}">
      <dgm:prSet/>
      <dgm:spPr/>
      <dgm:t>
        <a:bodyPr/>
        <a:lstStyle/>
        <a:p>
          <a:r>
            <a:rPr lang="hu-HU" dirty="0"/>
            <a:t>Pénzmozgás bizonylat: nincs</a:t>
          </a:r>
        </a:p>
      </dgm:t>
    </dgm:pt>
    <dgm:pt modelId="{D6D95457-F261-4E78-9777-7B5C2B09A321}" type="parTrans" cxnId="{7987C329-7E87-4329-92F7-4539E664387F}">
      <dgm:prSet/>
      <dgm:spPr/>
      <dgm:t>
        <a:bodyPr/>
        <a:lstStyle/>
        <a:p>
          <a:endParaRPr lang="hu-HU"/>
        </a:p>
      </dgm:t>
    </dgm:pt>
    <dgm:pt modelId="{F0ABDD1C-9DE6-429F-AB86-2FC3B9069F8E}" type="sibTrans" cxnId="{7987C329-7E87-4329-92F7-4539E664387F}">
      <dgm:prSet/>
      <dgm:spPr/>
      <dgm:t>
        <a:bodyPr/>
        <a:lstStyle/>
        <a:p>
          <a:endParaRPr lang="hu-HU"/>
        </a:p>
      </dgm:t>
    </dgm:pt>
    <dgm:pt modelId="{AA9D2A35-E427-40B7-8789-A46915ECB432}">
      <dgm:prSet/>
      <dgm:spPr/>
      <dgm:t>
        <a:bodyPr/>
        <a:lstStyle/>
        <a:p>
          <a:r>
            <a:rPr lang="hu-HU" dirty="0"/>
            <a:t>Pénzmozgás bizonylat: van</a:t>
          </a:r>
        </a:p>
      </dgm:t>
    </dgm:pt>
    <dgm:pt modelId="{509C1DAD-24DD-4012-A82F-9074664EBBF2}" type="parTrans" cxnId="{5869D8FD-379E-4C10-9C6C-7E789E2496B5}">
      <dgm:prSet/>
      <dgm:spPr/>
      <dgm:t>
        <a:bodyPr/>
        <a:lstStyle/>
        <a:p>
          <a:endParaRPr lang="hu-HU"/>
        </a:p>
      </dgm:t>
    </dgm:pt>
    <dgm:pt modelId="{E06B021C-CB8A-409D-A0EE-EF357A45F027}" type="sibTrans" cxnId="{5869D8FD-379E-4C10-9C6C-7E789E2496B5}">
      <dgm:prSet/>
      <dgm:spPr/>
      <dgm:t>
        <a:bodyPr/>
        <a:lstStyle/>
        <a:p>
          <a:endParaRPr lang="hu-HU"/>
        </a:p>
      </dgm:t>
    </dgm:pt>
    <dgm:pt modelId="{B04359B8-09FF-411D-ABBC-5F2D91D903D6}">
      <dgm:prSet/>
      <dgm:spPr/>
      <dgm:t>
        <a:bodyPr/>
        <a:lstStyle/>
        <a:p>
          <a:r>
            <a:rPr lang="hu-HU" dirty="0"/>
            <a:t>Pénzmozgás bizonylat: nincs</a:t>
          </a:r>
        </a:p>
      </dgm:t>
    </dgm:pt>
    <dgm:pt modelId="{EC15468F-3E9F-480B-9E43-AB7ABD8195AD}" type="parTrans" cxnId="{CE724ECD-1FF4-4FA7-9F10-FEE66E92B6B8}">
      <dgm:prSet/>
      <dgm:spPr/>
      <dgm:t>
        <a:bodyPr/>
        <a:lstStyle/>
        <a:p>
          <a:endParaRPr lang="hu-HU"/>
        </a:p>
      </dgm:t>
    </dgm:pt>
    <dgm:pt modelId="{9142FEFD-EA1E-4053-97E4-651C9CAEE882}" type="sibTrans" cxnId="{CE724ECD-1FF4-4FA7-9F10-FEE66E92B6B8}">
      <dgm:prSet/>
      <dgm:spPr/>
      <dgm:t>
        <a:bodyPr/>
        <a:lstStyle/>
        <a:p>
          <a:endParaRPr lang="hu-HU"/>
        </a:p>
      </dgm:t>
    </dgm:pt>
    <dgm:pt modelId="{12A819A7-6CAB-499C-995D-85329B2809E0}">
      <dgm:prSet/>
      <dgm:spPr/>
      <dgm:t>
        <a:bodyPr/>
        <a:lstStyle/>
        <a:p>
          <a:r>
            <a:rPr lang="hu-HU" dirty="0"/>
            <a:t>Pénzmozgás bizonylat: nincs</a:t>
          </a:r>
        </a:p>
      </dgm:t>
    </dgm:pt>
    <dgm:pt modelId="{D0E7A6D2-8BED-456E-9218-CC582B3064CF}" type="parTrans" cxnId="{11DDE82E-E8D9-4F05-A0EE-616DD10F8EDB}">
      <dgm:prSet/>
      <dgm:spPr/>
      <dgm:t>
        <a:bodyPr/>
        <a:lstStyle/>
        <a:p>
          <a:endParaRPr lang="hu-HU"/>
        </a:p>
      </dgm:t>
    </dgm:pt>
    <dgm:pt modelId="{040F6C60-8EDE-41B9-AA15-F7BB101870AE}" type="sibTrans" cxnId="{11DDE82E-E8D9-4F05-A0EE-616DD10F8EDB}">
      <dgm:prSet/>
      <dgm:spPr/>
      <dgm:t>
        <a:bodyPr/>
        <a:lstStyle/>
        <a:p>
          <a:endParaRPr lang="hu-HU"/>
        </a:p>
      </dgm:t>
    </dgm:pt>
    <dgm:pt modelId="{6910803F-1AE2-4835-BAC5-C0A41B0D7CB2}">
      <dgm:prSet/>
      <dgm:spPr/>
      <dgm:t>
        <a:bodyPr/>
        <a:lstStyle/>
        <a:p>
          <a:r>
            <a:rPr lang="hu-HU" dirty="0" err="1"/>
            <a:t>SZJAmentesség</a:t>
          </a:r>
          <a:r>
            <a:rPr lang="hu-HU" dirty="0"/>
            <a:t>: nincs</a:t>
          </a:r>
        </a:p>
      </dgm:t>
    </dgm:pt>
    <dgm:pt modelId="{4EEF2D42-2277-4693-8D33-73438CFF9B21}" type="parTrans" cxnId="{5601E2F8-FCC1-41A1-848D-3AB7281424DB}">
      <dgm:prSet/>
      <dgm:spPr/>
      <dgm:t>
        <a:bodyPr/>
        <a:lstStyle/>
        <a:p>
          <a:endParaRPr lang="hu-HU"/>
        </a:p>
      </dgm:t>
    </dgm:pt>
    <dgm:pt modelId="{F7315D38-969F-466B-8D56-DC457CD2E779}" type="sibTrans" cxnId="{5601E2F8-FCC1-41A1-848D-3AB7281424DB}">
      <dgm:prSet/>
      <dgm:spPr/>
      <dgm:t>
        <a:bodyPr/>
        <a:lstStyle/>
        <a:p>
          <a:endParaRPr lang="hu-HU"/>
        </a:p>
      </dgm:t>
    </dgm:pt>
    <dgm:pt modelId="{55F38752-28F8-41DB-900A-CC9C9AD74FBC}">
      <dgm:prSet/>
      <dgm:spPr/>
      <dgm:t>
        <a:bodyPr/>
        <a:lstStyle/>
        <a:p>
          <a:r>
            <a:rPr lang="hu-HU" dirty="0"/>
            <a:t>SZJA mentesség: van</a:t>
          </a:r>
        </a:p>
      </dgm:t>
    </dgm:pt>
    <dgm:pt modelId="{67F76558-A09D-4E6A-A57B-CCC8FF313834}" type="parTrans" cxnId="{8AF3AE06-7239-45D7-9FCE-AA9D04AC5848}">
      <dgm:prSet/>
      <dgm:spPr/>
      <dgm:t>
        <a:bodyPr/>
        <a:lstStyle/>
        <a:p>
          <a:endParaRPr lang="hu-HU"/>
        </a:p>
      </dgm:t>
    </dgm:pt>
    <dgm:pt modelId="{F0E81666-9D21-4D9E-B681-63051CA1E095}" type="sibTrans" cxnId="{8AF3AE06-7239-45D7-9FCE-AA9D04AC5848}">
      <dgm:prSet/>
      <dgm:spPr/>
      <dgm:t>
        <a:bodyPr/>
        <a:lstStyle/>
        <a:p>
          <a:endParaRPr lang="hu-HU"/>
        </a:p>
      </dgm:t>
    </dgm:pt>
    <dgm:pt modelId="{B4FA97A2-28D1-4D73-A046-7AC5F1EA3643}">
      <dgm:prSet/>
      <dgm:spPr/>
      <dgm:t>
        <a:bodyPr/>
        <a:lstStyle/>
        <a:p>
          <a:r>
            <a:rPr lang="hu-HU" dirty="0" err="1"/>
            <a:t>SZJAmentesség</a:t>
          </a:r>
          <a:r>
            <a:rPr lang="hu-HU" dirty="0"/>
            <a:t>: nincs</a:t>
          </a:r>
        </a:p>
      </dgm:t>
    </dgm:pt>
    <dgm:pt modelId="{C6DA6703-EB2D-41F5-9C5B-5D31012FD3FF}" type="parTrans" cxnId="{BD4C6523-5F69-4C9D-B9FE-CB65B5E87492}">
      <dgm:prSet/>
      <dgm:spPr/>
      <dgm:t>
        <a:bodyPr/>
        <a:lstStyle/>
        <a:p>
          <a:endParaRPr lang="hu-HU"/>
        </a:p>
      </dgm:t>
    </dgm:pt>
    <dgm:pt modelId="{0AF19811-CB1F-4977-B7DA-681B4CD57A87}" type="sibTrans" cxnId="{BD4C6523-5F69-4C9D-B9FE-CB65B5E87492}">
      <dgm:prSet/>
      <dgm:spPr/>
      <dgm:t>
        <a:bodyPr/>
        <a:lstStyle/>
        <a:p>
          <a:endParaRPr lang="hu-HU"/>
        </a:p>
      </dgm:t>
    </dgm:pt>
    <dgm:pt modelId="{14E4835E-6BB7-4586-9DD0-638D5C7956A9}">
      <dgm:prSet/>
      <dgm:spPr/>
      <dgm:t>
        <a:bodyPr/>
        <a:lstStyle/>
        <a:p>
          <a:r>
            <a:rPr lang="hu-HU" dirty="0"/>
            <a:t>SZJA mentesség: van</a:t>
          </a:r>
        </a:p>
      </dgm:t>
    </dgm:pt>
    <dgm:pt modelId="{12FB7F74-A0FC-47DB-909F-CC267F01D0FE}" type="parTrans" cxnId="{CD9A75BE-F48A-4C3E-86BC-0F0505AF6C02}">
      <dgm:prSet/>
      <dgm:spPr/>
      <dgm:t>
        <a:bodyPr/>
        <a:lstStyle/>
        <a:p>
          <a:endParaRPr lang="hu-HU"/>
        </a:p>
      </dgm:t>
    </dgm:pt>
    <dgm:pt modelId="{294407A1-800C-4787-B9AD-D9FA8EEFC838}" type="sibTrans" cxnId="{CD9A75BE-F48A-4C3E-86BC-0F0505AF6C02}">
      <dgm:prSet/>
      <dgm:spPr/>
      <dgm:t>
        <a:bodyPr/>
        <a:lstStyle/>
        <a:p>
          <a:endParaRPr lang="hu-HU"/>
        </a:p>
      </dgm:t>
    </dgm:pt>
    <dgm:pt modelId="{92E95F46-6F55-4FAA-9A23-506AD33A1E76}">
      <dgm:prSet/>
      <dgm:spPr/>
      <dgm:t>
        <a:bodyPr/>
        <a:lstStyle/>
        <a:p>
          <a:r>
            <a:rPr lang="hu-HU" dirty="0" err="1"/>
            <a:t>SZJAmentesség</a:t>
          </a:r>
          <a:r>
            <a:rPr lang="hu-HU" dirty="0"/>
            <a:t>: van</a:t>
          </a:r>
        </a:p>
      </dgm:t>
    </dgm:pt>
    <dgm:pt modelId="{377C86C5-D3FB-45B5-93B0-6672D0AE9B0D}" type="parTrans" cxnId="{38C3FBA0-92CE-4E08-8668-DD69A31259CF}">
      <dgm:prSet/>
      <dgm:spPr/>
      <dgm:t>
        <a:bodyPr/>
        <a:lstStyle/>
        <a:p>
          <a:endParaRPr lang="hu-HU"/>
        </a:p>
      </dgm:t>
    </dgm:pt>
    <dgm:pt modelId="{633119D7-31AE-46E0-8953-683FE00CCC0F}" type="sibTrans" cxnId="{38C3FBA0-92CE-4E08-8668-DD69A31259CF}">
      <dgm:prSet/>
      <dgm:spPr/>
      <dgm:t>
        <a:bodyPr/>
        <a:lstStyle/>
        <a:p>
          <a:endParaRPr lang="hu-HU"/>
        </a:p>
      </dgm:t>
    </dgm:pt>
    <dgm:pt modelId="{521243DC-7483-4868-9E60-7C6E0AFBC1A1}" type="pres">
      <dgm:prSet presAssocID="{F800B8BF-9DBF-4DC6-8B5F-4E1E71028B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00FC13-9858-4976-AD8A-251C68FA0A2B}" type="pres">
      <dgm:prSet presAssocID="{D4118078-2450-4882-B34C-12FD3DFF994C}" presName="hierRoot1" presStyleCnt="0"/>
      <dgm:spPr/>
    </dgm:pt>
    <dgm:pt modelId="{749F96ED-8CD9-413F-B303-E1249FF60C52}" type="pres">
      <dgm:prSet presAssocID="{D4118078-2450-4882-B34C-12FD3DFF994C}" presName="composite" presStyleCnt="0"/>
      <dgm:spPr/>
    </dgm:pt>
    <dgm:pt modelId="{30553E9F-AAF4-4218-B709-1A3F08FA9B99}" type="pres">
      <dgm:prSet presAssocID="{D4118078-2450-4882-B34C-12FD3DFF994C}" presName="background" presStyleLbl="node0" presStyleIdx="0" presStyleCnt="1"/>
      <dgm:spPr/>
    </dgm:pt>
    <dgm:pt modelId="{A116A255-5DAF-4BC3-8610-058DE688E405}" type="pres">
      <dgm:prSet presAssocID="{D4118078-2450-4882-B34C-12FD3DFF994C}" presName="text" presStyleLbl="fgAcc0" presStyleIdx="0" presStyleCnt="1">
        <dgm:presLayoutVars>
          <dgm:chPref val="3"/>
        </dgm:presLayoutVars>
      </dgm:prSet>
      <dgm:spPr/>
    </dgm:pt>
    <dgm:pt modelId="{D7B29EE6-0D26-4D35-AC5D-EC62D981C5F7}" type="pres">
      <dgm:prSet presAssocID="{D4118078-2450-4882-B34C-12FD3DFF994C}" presName="hierChild2" presStyleCnt="0"/>
      <dgm:spPr/>
    </dgm:pt>
    <dgm:pt modelId="{692A45E6-B5B3-46FF-905A-BC68F27790BD}" type="pres">
      <dgm:prSet presAssocID="{96DA213B-9F32-479B-B3E0-AD2B923CECE5}" presName="Name10" presStyleLbl="parChTrans1D2" presStyleIdx="0" presStyleCnt="2"/>
      <dgm:spPr/>
    </dgm:pt>
    <dgm:pt modelId="{716E44F1-E924-4A0B-B749-CB3E77232ACB}" type="pres">
      <dgm:prSet presAssocID="{F4A880F6-D5C1-4324-B3E1-274ACEFC4CCC}" presName="hierRoot2" presStyleCnt="0"/>
      <dgm:spPr/>
    </dgm:pt>
    <dgm:pt modelId="{21D7E90C-A71B-4DF7-A211-75A3988A15DC}" type="pres">
      <dgm:prSet presAssocID="{F4A880F6-D5C1-4324-B3E1-274ACEFC4CCC}" presName="composite2" presStyleCnt="0"/>
      <dgm:spPr/>
    </dgm:pt>
    <dgm:pt modelId="{FA52DFC8-66CD-4F76-8A27-FE0566FEB102}" type="pres">
      <dgm:prSet presAssocID="{F4A880F6-D5C1-4324-B3E1-274ACEFC4CCC}" presName="background2" presStyleLbl="node2" presStyleIdx="0" presStyleCnt="2"/>
      <dgm:spPr/>
    </dgm:pt>
    <dgm:pt modelId="{A5EBE94B-E7F9-4A5E-8AD3-EFF3DA6E8BF3}" type="pres">
      <dgm:prSet presAssocID="{F4A880F6-D5C1-4324-B3E1-274ACEFC4CCC}" presName="text2" presStyleLbl="fgAcc2" presStyleIdx="0" presStyleCnt="2">
        <dgm:presLayoutVars>
          <dgm:chPref val="3"/>
        </dgm:presLayoutVars>
      </dgm:prSet>
      <dgm:spPr/>
    </dgm:pt>
    <dgm:pt modelId="{AEF1B58B-CAD3-46CF-A2F7-4B1353780098}" type="pres">
      <dgm:prSet presAssocID="{F4A880F6-D5C1-4324-B3E1-274ACEFC4CCC}" presName="hierChild3" presStyleCnt="0"/>
      <dgm:spPr/>
    </dgm:pt>
    <dgm:pt modelId="{DE6C8B41-FCDC-49A7-A855-BD94B4478537}" type="pres">
      <dgm:prSet presAssocID="{2E241ABE-A047-48F0-84EA-3D6B41413325}" presName="Name17" presStyleLbl="parChTrans1D3" presStyleIdx="0" presStyleCnt="5"/>
      <dgm:spPr/>
    </dgm:pt>
    <dgm:pt modelId="{7E92E0B5-0626-4FB5-8B4C-32236830F0D5}" type="pres">
      <dgm:prSet presAssocID="{461A3EEC-0CE1-4493-A804-004A33821653}" presName="hierRoot3" presStyleCnt="0"/>
      <dgm:spPr/>
    </dgm:pt>
    <dgm:pt modelId="{4B5F7A0D-FFC2-4A15-86EF-0C5B82C74B8A}" type="pres">
      <dgm:prSet presAssocID="{461A3EEC-0CE1-4493-A804-004A33821653}" presName="composite3" presStyleCnt="0"/>
      <dgm:spPr/>
    </dgm:pt>
    <dgm:pt modelId="{85D1A829-D507-4BF5-94F6-EA16E1EA66E9}" type="pres">
      <dgm:prSet presAssocID="{461A3EEC-0CE1-4493-A804-004A33821653}" presName="background3" presStyleLbl="node3" presStyleIdx="0" presStyleCnt="5"/>
      <dgm:spPr/>
    </dgm:pt>
    <dgm:pt modelId="{F4C6F824-4863-4E7E-A14A-A50B1B4C0D97}" type="pres">
      <dgm:prSet presAssocID="{461A3EEC-0CE1-4493-A804-004A33821653}" presName="text3" presStyleLbl="fgAcc3" presStyleIdx="0" presStyleCnt="5">
        <dgm:presLayoutVars>
          <dgm:chPref val="3"/>
        </dgm:presLayoutVars>
      </dgm:prSet>
      <dgm:spPr/>
    </dgm:pt>
    <dgm:pt modelId="{8C5F099D-E9AC-49F0-899B-F627A8BA6637}" type="pres">
      <dgm:prSet presAssocID="{461A3EEC-0CE1-4493-A804-004A33821653}" presName="hierChild4" presStyleCnt="0"/>
      <dgm:spPr/>
    </dgm:pt>
    <dgm:pt modelId="{36681A9C-5594-4E72-A807-325CD7E21A67}" type="pres">
      <dgm:prSet presAssocID="{0722D241-0319-420B-A3FC-673B6CAB78FD}" presName="Name23" presStyleLbl="parChTrans1D4" presStyleIdx="0" presStyleCnt="10"/>
      <dgm:spPr/>
    </dgm:pt>
    <dgm:pt modelId="{EE717158-AE1C-4FC9-8CA2-F3B48E0721CB}" type="pres">
      <dgm:prSet presAssocID="{354DB3E7-EC54-41D0-A3E6-5ED47C9AE274}" presName="hierRoot4" presStyleCnt="0"/>
      <dgm:spPr/>
    </dgm:pt>
    <dgm:pt modelId="{B9EAFBD1-2D52-4A42-A686-F46C63BFA3F0}" type="pres">
      <dgm:prSet presAssocID="{354DB3E7-EC54-41D0-A3E6-5ED47C9AE274}" presName="composite4" presStyleCnt="0"/>
      <dgm:spPr/>
    </dgm:pt>
    <dgm:pt modelId="{C210E169-A948-4971-B235-6E7F067CB83E}" type="pres">
      <dgm:prSet presAssocID="{354DB3E7-EC54-41D0-A3E6-5ED47C9AE274}" presName="background4" presStyleLbl="node4" presStyleIdx="0" presStyleCnt="10"/>
      <dgm:spPr/>
    </dgm:pt>
    <dgm:pt modelId="{442D092D-92A3-4734-BCAD-35B81E679302}" type="pres">
      <dgm:prSet presAssocID="{354DB3E7-EC54-41D0-A3E6-5ED47C9AE274}" presName="text4" presStyleLbl="fgAcc4" presStyleIdx="0" presStyleCnt="10">
        <dgm:presLayoutVars>
          <dgm:chPref val="3"/>
        </dgm:presLayoutVars>
      </dgm:prSet>
      <dgm:spPr/>
    </dgm:pt>
    <dgm:pt modelId="{BA6C6D67-B366-4405-8E29-12D8EB2F5311}" type="pres">
      <dgm:prSet presAssocID="{354DB3E7-EC54-41D0-A3E6-5ED47C9AE274}" presName="hierChild5" presStyleCnt="0"/>
      <dgm:spPr/>
    </dgm:pt>
    <dgm:pt modelId="{0189DCE5-F03D-4370-82BD-0D10B14952DC}" type="pres">
      <dgm:prSet presAssocID="{4EEF2D42-2277-4693-8D33-73438CFF9B21}" presName="Name23" presStyleLbl="parChTrans1D4" presStyleIdx="1" presStyleCnt="10"/>
      <dgm:spPr/>
    </dgm:pt>
    <dgm:pt modelId="{C765B444-903C-46CC-951D-600B47F0AE87}" type="pres">
      <dgm:prSet presAssocID="{6910803F-1AE2-4835-BAC5-C0A41B0D7CB2}" presName="hierRoot4" presStyleCnt="0"/>
      <dgm:spPr/>
    </dgm:pt>
    <dgm:pt modelId="{34DCF376-546D-4FA9-858A-AC7D4E0735AA}" type="pres">
      <dgm:prSet presAssocID="{6910803F-1AE2-4835-BAC5-C0A41B0D7CB2}" presName="composite4" presStyleCnt="0"/>
      <dgm:spPr/>
    </dgm:pt>
    <dgm:pt modelId="{E661CC29-86EB-462A-BF82-1E0F149D07D4}" type="pres">
      <dgm:prSet presAssocID="{6910803F-1AE2-4835-BAC5-C0A41B0D7CB2}" presName="background4" presStyleLbl="node4" presStyleIdx="1" presStyleCnt="10"/>
      <dgm:spPr/>
    </dgm:pt>
    <dgm:pt modelId="{D2C92488-F4FD-4755-B9B3-CFEC5CC5582E}" type="pres">
      <dgm:prSet presAssocID="{6910803F-1AE2-4835-BAC5-C0A41B0D7CB2}" presName="text4" presStyleLbl="fgAcc4" presStyleIdx="1" presStyleCnt="10">
        <dgm:presLayoutVars>
          <dgm:chPref val="3"/>
        </dgm:presLayoutVars>
      </dgm:prSet>
      <dgm:spPr/>
    </dgm:pt>
    <dgm:pt modelId="{955CB7D9-5E1C-4884-8FD0-3A0BA9A589FE}" type="pres">
      <dgm:prSet presAssocID="{6910803F-1AE2-4835-BAC5-C0A41B0D7CB2}" presName="hierChild5" presStyleCnt="0"/>
      <dgm:spPr/>
    </dgm:pt>
    <dgm:pt modelId="{0044974E-63B8-4E22-83D9-D8F5AF744926}" type="pres">
      <dgm:prSet presAssocID="{2F94EA29-F21F-40A6-86D3-0576E06FA7FC}" presName="Name17" presStyleLbl="parChTrans1D3" presStyleIdx="1" presStyleCnt="5"/>
      <dgm:spPr/>
    </dgm:pt>
    <dgm:pt modelId="{D6C02DDE-158C-421F-A855-0F9B06ACE480}" type="pres">
      <dgm:prSet presAssocID="{AB08D190-FA77-438B-810A-74D022776C5E}" presName="hierRoot3" presStyleCnt="0"/>
      <dgm:spPr/>
    </dgm:pt>
    <dgm:pt modelId="{9C49F60F-918E-436A-A77E-23712C09461F}" type="pres">
      <dgm:prSet presAssocID="{AB08D190-FA77-438B-810A-74D022776C5E}" presName="composite3" presStyleCnt="0"/>
      <dgm:spPr/>
    </dgm:pt>
    <dgm:pt modelId="{D8720626-94AF-4878-8D3D-C73FD76DD2F2}" type="pres">
      <dgm:prSet presAssocID="{AB08D190-FA77-438B-810A-74D022776C5E}" presName="background3" presStyleLbl="node3" presStyleIdx="1" presStyleCnt="5"/>
      <dgm:spPr/>
    </dgm:pt>
    <dgm:pt modelId="{66CD05EC-877D-4DC3-9C58-4AC87CB7F5B0}" type="pres">
      <dgm:prSet presAssocID="{AB08D190-FA77-438B-810A-74D022776C5E}" presName="text3" presStyleLbl="fgAcc3" presStyleIdx="1" presStyleCnt="5">
        <dgm:presLayoutVars>
          <dgm:chPref val="3"/>
        </dgm:presLayoutVars>
      </dgm:prSet>
      <dgm:spPr/>
    </dgm:pt>
    <dgm:pt modelId="{F91E4BDB-0EE8-4116-9493-5490D17EDC0A}" type="pres">
      <dgm:prSet presAssocID="{AB08D190-FA77-438B-810A-74D022776C5E}" presName="hierChild4" presStyleCnt="0"/>
      <dgm:spPr/>
    </dgm:pt>
    <dgm:pt modelId="{F5DC55C6-1898-461A-949F-CF22B1A8C161}" type="pres">
      <dgm:prSet presAssocID="{D6D95457-F261-4E78-9777-7B5C2B09A321}" presName="Name23" presStyleLbl="parChTrans1D4" presStyleIdx="2" presStyleCnt="10"/>
      <dgm:spPr/>
    </dgm:pt>
    <dgm:pt modelId="{4FF0469B-3E13-47A1-909B-7BA10D146D12}" type="pres">
      <dgm:prSet presAssocID="{E8482210-6A4C-4241-856F-8D1898DB61D5}" presName="hierRoot4" presStyleCnt="0"/>
      <dgm:spPr/>
    </dgm:pt>
    <dgm:pt modelId="{D7D9A752-B52A-4F09-845F-134CC768C11D}" type="pres">
      <dgm:prSet presAssocID="{E8482210-6A4C-4241-856F-8D1898DB61D5}" presName="composite4" presStyleCnt="0"/>
      <dgm:spPr/>
    </dgm:pt>
    <dgm:pt modelId="{867C4070-8923-49B3-9B8C-D045B56F5726}" type="pres">
      <dgm:prSet presAssocID="{E8482210-6A4C-4241-856F-8D1898DB61D5}" presName="background4" presStyleLbl="node4" presStyleIdx="2" presStyleCnt="10"/>
      <dgm:spPr/>
    </dgm:pt>
    <dgm:pt modelId="{71E368C0-7BA6-44B3-8F66-6A1927C313F4}" type="pres">
      <dgm:prSet presAssocID="{E8482210-6A4C-4241-856F-8D1898DB61D5}" presName="text4" presStyleLbl="fgAcc4" presStyleIdx="2" presStyleCnt="10">
        <dgm:presLayoutVars>
          <dgm:chPref val="3"/>
        </dgm:presLayoutVars>
      </dgm:prSet>
      <dgm:spPr/>
    </dgm:pt>
    <dgm:pt modelId="{C5C2E771-736B-45EC-9402-D4922FFA0794}" type="pres">
      <dgm:prSet presAssocID="{E8482210-6A4C-4241-856F-8D1898DB61D5}" presName="hierChild5" presStyleCnt="0"/>
      <dgm:spPr/>
    </dgm:pt>
    <dgm:pt modelId="{F5AF8C44-071B-4A22-B9A7-8A154F5D0344}" type="pres">
      <dgm:prSet presAssocID="{67F76558-A09D-4E6A-A57B-CCC8FF313834}" presName="Name23" presStyleLbl="parChTrans1D4" presStyleIdx="3" presStyleCnt="10"/>
      <dgm:spPr/>
    </dgm:pt>
    <dgm:pt modelId="{5F2CBA75-B5A2-4F82-AE56-6488B6A618A7}" type="pres">
      <dgm:prSet presAssocID="{55F38752-28F8-41DB-900A-CC9C9AD74FBC}" presName="hierRoot4" presStyleCnt="0"/>
      <dgm:spPr/>
    </dgm:pt>
    <dgm:pt modelId="{71111013-F3CE-4406-B3F9-E407E7161ABA}" type="pres">
      <dgm:prSet presAssocID="{55F38752-28F8-41DB-900A-CC9C9AD74FBC}" presName="composite4" presStyleCnt="0"/>
      <dgm:spPr/>
    </dgm:pt>
    <dgm:pt modelId="{37E55743-9464-43F1-BE28-72519292EDD7}" type="pres">
      <dgm:prSet presAssocID="{55F38752-28F8-41DB-900A-CC9C9AD74FBC}" presName="background4" presStyleLbl="node4" presStyleIdx="3" presStyleCnt="10"/>
      <dgm:spPr/>
    </dgm:pt>
    <dgm:pt modelId="{FD4D9B2D-D38F-4245-AA40-56EFE5269409}" type="pres">
      <dgm:prSet presAssocID="{55F38752-28F8-41DB-900A-CC9C9AD74FBC}" presName="text4" presStyleLbl="fgAcc4" presStyleIdx="3" presStyleCnt="10">
        <dgm:presLayoutVars>
          <dgm:chPref val="3"/>
        </dgm:presLayoutVars>
      </dgm:prSet>
      <dgm:spPr/>
    </dgm:pt>
    <dgm:pt modelId="{45465342-C34F-4E02-966C-F2AFA624C31B}" type="pres">
      <dgm:prSet presAssocID="{55F38752-28F8-41DB-900A-CC9C9AD74FBC}" presName="hierChild5" presStyleCnt="0"/>
      <dgm:spPr/>
    </dgm:pt>
    <dgm:pt modelId="{EA6210AA-9898-4F6A-BD47-AFD3D8B03B7B}" type="pres">
      <dgm:prSet presAssocID="{31CDD7E4-334D-4E7A-880C-5EC4353853AC}" presName="Name10" presStyleLbl="parChTrans1D2" presStyleIdx="1" presStyleCnt="2"/>
      <dgm:spPr/>
    </dgm:pt>
    <dgm:pt modelId="{3485E0B1-E839-46A8-875B-673E7D79BDEF}" type="pres">
      <dgm:prSet presAssocID="{1A4D4DE7-5EC0-4A9C-BFA4-F13C99A40E75}" presName="hierRoot2" presStyleCnt="0"/>
      <dgm:spPr/>
    </dgm:pt>
    <dgm:pt modelId="{C3E67B4F-12D4-4FE9-808B-47E4A0B70149}" type="pres">
      <dgm:prSet presAssocID="{1A4D4DE7-5EC0-4A9C-BFA4-F13C99A40E75}" presName="composite2" presStyleCnt="0"/>
      <dgm:spPr/>
    </dgm:pt>
    <dgm:pt modelId="{9424EACA-7CC4-47A5-BB8A-901F8F546840}" type="pres">
      <dgm:prSet presAssocID="{1A4D4DE7-5EC0-4A9C-BFA4-F13C99A40E75}" presName="background2" presStyleLbl="node2" presStyleIdx="1" presStyleCnt="2"/>
      <dgm:spPr/>
    </dgm:pt>
    <dgm:pt modelId="{FA854470-4314-41A0-85F2-001C5DB0C8D0}" type="pres">
      <dgm:prSet presAssocID="{1A4D4DE7-5EC0-4A9C-BFA4-F13C99A40E75}" presName="text2" presStyleLbl="fgAcc2" presStyleIdx="1" presStyleCnt="2">
        <dgm:presLayoutVars>
          <dgm:chPref val="3"/>
        </dgm:presLayoutVars>
      </dgm:prSet>
      <dgm:spPr/>
    </dgm:pt>
    <dgm:pt modelId="{B019DC67-8A13-4C35-9B61-F70D69CEE0EE}" type="pres">
      <dgm:prSet presAssocID="{1A4D4DE7-5EC0-4A9C-BFA4-F13C99A40E75}" presName="hierChild3" presStyleCnt="0"/>
      <dgm:spPr/>
    </dgm:pt>
    <dgm:pt modelId="{46DF9CF2-6F4F-4AE6-BEB7-716DD909DCA8}" type="pres">
      <dgm:prSet presAssocID="{C7FDD99E-4A36-4A67-B89B-6F7BE6439A86}" presName="Name17" presStyleLbl="parChTrans1D3" presStyleIdx="2" presStyleCnt="5"/>
      <dgm:spPr/>
    </dgm:pt>
    <dgm:pt modelId="{1E737C9C-CD02-488D-93D9-9589BFDD3567}" type="pres">
      <dgm:prSet presAssocID="{297A905A-2FAA-4127-8E15-7F8DE63CA378}" presName="hierRoot3" presStyleCnt="0"/>
      <dgm:spPr/>
    </dgm:pt>
    <dgm:pt modelId="{37D50046-8027-463F-A9E2-2D3E6CE4DEC2}" type="pres">
      <dgm:prSet presAssocID="{297A905A-2FAA-4127-8E15-7F8DE63CA378}" presName="composite3" presStyleCnt="0"/>
      <dgm:spPr/>
    </dgm:pt>
    <dgm:pt modelId="{71D3C233-1DD6-46B5-8F17-EB657A89A883}" type="pres">
      <dgm:prSet presAssocID="{297A905A-2FAA-4127-8E15-7F8DE63CA378}" presName="background3" presStyleLbl="node3" presStyleIdx="2" presStyleCnt="5"/>
      <dgm:spPr/>
    </dgm:pt>
    <dgm:pt modelId="{DF098251-49EA-4615-9FE8-5C9A8986FADF}" type="pres">
      <dgm:prSet presAssocID="{297A905A-2FAA-4127-8E15-7F8DE63CA378}" presName="text3" presStyleLbl="fgAcc3" presStyleIdx="2" presStyleCnt="5">
        <dgm:presLayoutVars>
          <dgm:chPref val="3"/>
        </dgm:presLayoutVars>
      </dgm:prSet>
      <dgm:spPr/>
    </dgm:pt>
    <dgm:pt modelId="{C24A59CE-E2B5-4486-911A-CFC182A390FD}" type="pres">
      <dgm:prSet presAssocID="{297A905A-2FAA-4127-8E15-7F8DE63CA378}" presName="hierChild4" presStyleCnt="0"/>
      <dgm:spPr/>
    </dgm:pt>
    <dgm:pt modelId="{5FFBCDDA-C629-4DA7-9723-48575CB2AF5E}" type="pres">
      <dgm:prSet presAssocID="{509C1DAD-24DD-4012-A82F-9074664EBBF2}" presName="Name23" presStyleLbl="parChTrans1D4" presStyleIdx="4" presStyleCnt="10"/>
      <dgm:spPr/>
    </dgm:pt>
    <dgm:pt modelId="{AA94C349-CBBB-41B2-A11A-B521572FD838}" type="pres">
      <dgm:prSet presAssocID="{AA9D2A35-E427-40B7-8789-A46915ECB432}" presName="hierRoot4" presStyleCnt="0"/>
      <dgm:spPr/>
    </dgm:pt>
    <dgm:pt modelId="{AB0B9094-54C0-4504-8E79-AE75B49DCAB9}" type="pres">
      <dgm:prSet presAssocID="{AA9D2A35-E427-40B7-8789-A46915ECB432}" presName="composite4" presStyleCnt="0"/>
      <dgm:spPr/>
    </dgm:pt>
    <dgm:pt modelId="{D93153F2-51D7-45B7-A11C-B65AEFAA8E29}" type="pres">
      <dgm:prSet presAssocID="{AA9D2A35-E427-40B7-8789-A46915ECB432}" presName="background4" presStyleLbl="node4" presStyleIdx="4" presStyleCnt="10"/>
      <dgm:spPr/>
    </dgm:pt>
    <dgm:pt modelId="{4532376C-7051-4D9E-97B6-C327E4E25E22}" type="pres">
      <dgm:prSet presAssocID="{AA9D2A35-E427-40B7-8789-A46915ECB432}" presName="text4" presStyleLbl="fgAcc4" presStyleIdx="4" presStyleCnt="10">
        <dgm:presLayoutVars>
          <dgm:chPref val="3"/>
        </dgm:presLayoutVars>
      </dgm:prSet>
      <dgm:spPr/>
    </dgm:pt>
    <dgm:pt modelId="{CF3ACE7F-1000-4B7F-9D0E-83520FFD0803}" type="pres">
      <dgm:prSet presAssocID="{AA9D2A35-E427-40B7-8789-A46915ECB432}" presName="hierChild5" presStyleCnt="0"/>
      <dgm:spPr/>
    </dgm:pt>
    <dgm:pt modelId="{D23DFA1D-C288-4E28-B0D1-FA64F1186D41}" type="pres">
      <dgm:prSet presAssocID="{C6DA6703-EB2D-41F5-9C5B-5D31012FD3FF}" presName="Name23" presStyleLbl="parChTrans1D4" presStyleIdx="5" presStyleCnt="10"/>
      <dgm:spPr/>
    </dgm:pt>
    <dgm:pt modelId="{5C809C4A-44CB-41F8-BD8E-32F7B03E9F19}" type="pres">
      <dgm:prSet presAssocID="{B4FA97A2-28D1-4D73-A046-7AC5F1EA3643}" presName="hierRoot4" presStyleCnt="0"/>
      <dgm:spPr/>
    </dgm:pt>
    <dgm:pt modelId="{D53FB3B1-2925-401A-A0ED-1D17F6FD95AD}" type="pres">
      <dgm:prSet presAssocID="{B4FA97A2-28D1-4D73-A046-7AC5F1EA3643}" presName="composite4" presStyleCnt="0"/>
      <dgm:spPr/>
    </dgm:pt>
    <dgm:pt modelId="{F2067486-4061-4A48-9C30-1D0D9D3528A1}" type="pres">
      <dgm:prSet presAssocID="{B4FA97A2-28D1-4D73-A046-7AC5F1EA3643}" presName="background4" presStyleLbl="node4" presStyleIdx="5" presStyleCnt="10"/>
      <dgm:spPr/>
    </dgm:pt>
    <dgm:pt modelId="{DBD13D14-E8BA-4FA0-A380-E09D2DB73951}" type="pres">
      <dgm:prSet presAssocID="{B4FA97A2-28D1-4D73-A046-7AC5F1EA3643}" presName="text4" presStyleLbl="fgAcc4" presStyleIdx="5" presStyleCnt="10">
        <dgm:presLayoutVars>
          <dgm:chPref val="3"/>
        </dgm:presLayoutVars>
      </dgm:prSet>
      <dgm:spPr/>
    </dgm:pt>
    <dgm:pt modelId="{5053502C-3279-4CE7-BD61-CAFDCCD601C8}" type="pres">
      <dgm:prSet presAssocID="{B4FA97A2-28D1-4D73-A046-7AC5F1EA3643}" presName="hierChild5" presStyleCnt="0"/>
      <dgm:spPr/>
    </dgm:pt>
    <dgm:pt modelId="{E13F22F1-6597-4DD3-8B5F-C160F68F6ACC}" type="pres">
      <dgm:prSet presAssocID="{9F781589-D951-4428-9778-4D54A52776B2}" presName="Name17" presStyleLbl="parChTrans1D3" presStyleIdx="3" presStyleCnt="5"/>
      <dgm:spPr/>
    </dgm:pt>
    <dgm:pt modelId="{F90E8597-9FA3-4C61-9F7C-320D19461F28}" type="pres">
      <dgm:prSet presAssocID="{518D8A7D-909A-436F-9F2D-60DCCFA47F9D}" presName="hierRoot3" presStyleCnt="0"/>
      <dgm:spPr/>
    </dgm:pt>
    <dgm:pt modelId="{4F4C4BEB-3C13-45BF-9BF1-93512BEF6573}" type="pres">
      <dgm:prSet presAssocID="{518D8A7D-909A-436F-9F2D-60DCCFA47F9D}" presName="composite3" presStyleCnt="0"/>
      <dgm:spPr/>
    </dgm:pt>
    <dgm:pt modelId="{0329C1F5-8A0C-4623-8559-72342D529C3C}" type="pres">
      <dgm:prSet presAssocID="{518D8A7D-909A-436F-9F2D-60DCCFA47F9D}" presName="background3" presStyleLbl="node3" presStyleIdx="3" presStyleCnt="5"/>
      <dgm:spPr/>
    </dgm:pt>
    <dgm:pt modelId="{5204B326-BB89-4E3B-9A7C-748BBBFC40CD}" type="pres">
      <dgm:prSet presAssocID="{518D8A7D-909A-436F-9F2D-60DCCFA47F9D}" presName="text3" presStyleLbl="fgAcc3" presStyleIdx="3" presStyleCnt="5">
        <dgm:presLayoutVars>
          <dgm:chPref val="3"/>
        </dgm:presLayoutVars>
      </dgm:prSet>
      <dgm:spPr/>
    </dgm:pt>
    <dgm:pt modelId="{CE2EC20C-1A10-4A14-B03E-E52AF48A6E4C}" type="pres">
      <dgm:prSet presAssocID="{518D8A7D-909A-436F-9F2D-60DCCFA47F9D}" presName="hierChild4" presStyleCnt="0"/>
      <dgm:spPr/>
    </dgm:pt>
    <dgm:pt modelId="{661950D5-77BC-4320-B729-D2DF18774699}" type="pres">
      <dgm:prSet presAssocID="{EC15468F-3E9F-480B-9E43-AB7ABD8195AD}" presName="Name23" presStyleLbl="parChTrans1D4" presStyleIdx="6" presStyleCnt="10"/>
      <dgm:spPr/>
    </dgm:pt>
    <dgm:pt modelId="{F50E13D8-8C80-44E3-9453-2412CAAC8305}" type="pres">
      <dgm:prSet presAssocID="{B04359B8-09FF-411D-ABBC-5F2D91D903D6}" presName="hierRoot4" presStyleCnt="0"/>
      <dgm:spPr/>
    </dgm:pt>
    <dgm:pt modelId="{916D8361-DFE9-42CB-AA46-86E4D3CFE9BD}" type="pres">
      <dgm:prSet presAssocID="{B04359B8-09FF-411D-ABBC-5F2D91D903D6}" presName="composite4" presStyleCnt="0"/>
      <dgm:spPr/>
    </dgm:pt>
    <dgm:pt modelId="{B529479E-F359-4AD6-8EC4-FA3689B4475E}" type="pres">
      <dgm:prSet presAssocID="{B04359B8-09FF-411D-ABBC-5F2D91D903D6}" presName="background4" presStyleLbl="node4" presStyleIdx="6" presStyleCnt="10"/>
      <dgm:spPr/>
    </dgm:pt>
    <dgm:pt modelId="{8D3E323F-45BF-4F4F-8296-4DBE4CFD5331}" type="pres">
      <dgm:prSet presAssocID="{B04359B8-09FF-411D-ABBC-5F2D91D903D6}" presName="text4" presStyleLbl="fgAcc4" presStyleIdx="6" presStyleCnt="10">
        <dgm:presLayoutVars>
          <dgm:chPref val="3"/>
        </dgm:presLayoutVars>
      </dgm:prSet>
      <dgm:spPr/>
    </dgm:pt>
    <dgm:pt modelId="{71BCF1D2-9537-4754-9A34-3DB555419039}" type="pres">
      <dgm:prSet presAssocID="{B04359B8-09FF-411D-ABBC-5F2D91D903D6}" presName="hierChild5" presStyleCnt="0"/>
      <dgm:spPr/>
    </dgm:pt>
    <dgm:pt modelId="{02B3A6A7-5168-42EF-88FD-2DD3FB56DCD0}" type="pres">
      <dgm:prSet presAssocID="{12FB7F74-A0FC-47DB-909F-CC267F01D0FE}" presName="Name23" presStyleLbl="parChTrans1D4" presStyleIdx="7" presStyleCnt="10"/>
      <dgm:spPr/>
    </dgm:pt>
    <dgm:pt modelId="{E1AB1456-5C97-4C8A-99A9-39712079B164}" type="pres">
      <dgm:prSet presAssocID="{14E4835E-6BB7-4586-9DD0-638D5C7956A9}" presName="hierRoot4" presStyleCnt="0"/>
      <dgm:spPr/>
    </dgm:pt>
    <dgm:pt modelId="{08CA50EC-EECD-4A7A-949A-F37446A62909}" type="pres">
      <dgm:prSet presAssocID="{14E4835E-6BB7-4586-9DD0-638D5C7956A9}" presName="composite4" presStyleCnt="0"/>
      <dgm:spPr/>
    </dgm:pt>
    <dgm:pt modelId="{5BEC5330-E923-4A70-A8D2-8928B81038A7}" type="pres">
      <dgm:prSet presAssocID="{14E4835E-6BB7-4586-9DD0-638D5C7956A9}" presName="background4" presStyleLbl="node4" presStyleIdx="7" presStyleCnt="10"/>
      <dgm:spPr/>
    </dgm:pt>
    <dgm:pt modelId="{6BB0F253-40A2-4635-AFCC-7EF31870B219}" type="pres">
      <dgm:prSet presAssocID="{14E4835E-6BB7-4586-9DD0-638D5C7956A9}" presName="text4" presStyleLbl="fgAcc4" presStyleIdx="7" presStyleCnt="10">
        <dgm:presLayoutVars>
          <dgm:chPref val="3"/>
        </dgm:presLayoutVars>
      </dgm:prSet>
      <dgm:spPr/>
    </dgm:pt>
    <dgm:pt modelId="{E6F2AB3D-45D7-44EB-81B7-7E5D95C46744}" type="pres">
      <dgm:prSet presAssocID="{14E4835E-6BB7-4586-9DD0-638D5C7956A9}" presName="hierChild5" presStyleCnt="0"/>
      <dgm:spPr/>
    </dgm:pt>
    <dgm:pt modelId="{B4CC155C-EC70-460B-967B-114A2EED11C1}" type="pres">
      <dgm:prSet presAssocID="{03BB3CBD-100F-4A20-B324-C6E02825435D}" presName="Name17" presStyleLbl="parChTrans1D3" presStyleIdx="4" presStyleCnt="5"/>
      <dgm:spPr/>
    </dgm:pt>
    <dgm:pt modelId="{6129C8FB-1517-433F-A070-32A9246A2AA2}" type="pres">
      <dgm:prSet presAssocID="{434A8323-078E-4280-8519-8C7D18574C12}" presName="hierRoot3" presStyleCnt="0"/>
      <dgm:spPr/>
    </dgm:pt>
    <dgm:pt modelId="{C5CED660-5E7F-42DC-B25E-46619DF106BC}" type="pres">
      <dgm:prSet presAssocID="{434A8323-078E-4280-8519-8C7D18574C12}" presName="composite3" presStyleCnt="0"/>
      <dgm:spPr/>
    </dgm:pt>
    <dgm:pt modelId="{211BAACC-17BC-477D-9137-307E07940A0C}" type="pres">
      <dgm:prSet presAssocID="{434A8323-078E-4280-8519-8C7D18574C12}" presName="background3" presStyleLbl="node3" presStyleIdx="4" presStyleCnt="5"/>
      <dgm:spPr/>
    </dgm:pt>
    <dgm:pt modelId="{33B396AC-40EE-4EC5-BEFB-D13D8815A160}" type="pres">
      <dgm:prSet presAssocID="{434A8323-078E-4280-8519-8C7D18574C12}" presName="text3" presStyleLbl="fgAcc3" presStyleIdx="4" presStyleCnt="5">
        <dgm:presLayoutVars>
          <dgm:chPref val="3"/>
        </dgm:presLayoutVars>
      </dgm:prSet>
      <dgm:spPr/>
    </dgm:pt>
    <dgm:pt modelId="{B1483B2C-AE76-49A4-8792-26078ECB570A}" type="pres">
      <dgm:prSet presAssocID="{434A8323-078E-4280-8519-8C7D18574C12}" presName="hierChild4" presStyleCnt="0"/>
      <dgm:spPr/>
    </dgm:pt>
    <dgm:pt modelId="{6DEF1A03-A802-4386-B728-7390E8E28F59}" type="pres">
      <dgm:prSet presAssocID="{D0E7A6D2-8BED-456E-9218-CC582B3064CF}" presName="Name23" presStyleLbl="parChTrans1D4" presStyleIdx="8" presStyleCnt="10"/>
      <dgm:spPr/>
    </dgm:pt>
    <dgm:pt modelId="{4A71B59B-771E-42A1-AD2E-118207684583}" type="pres">
      <dgm:prSet presAssocID="{12A819A7-6CAB-499C-995D-85329B2809E0}" presName="hierRoot4" presStyleCnt="0"/>
      <dgm:spPr/>
    </dgm:pt>
    <dgm:pt modelId="{82E9A186-9DB2-48F8-AF82-AF5F7BC551A2}" type="pres">
      <dgm:prSet presAssocID="{12A819A7-6CAB-499C-995D-85329B2809E0}" presName="composite4" presStyleCnt="0"/>
      <dgm:spPr/>
    </dgm:pt>
    <dgm:pt modelId="{2E8072B0-2AA2-48F5-9A74-94FA8CA0D07E}" type="pres">
      <dgm:prSet presAssocID="{12A819A7-6CAB-499C-995D-85329B2809E0}" presName="background4" presStyleLbl="node4" presStyleIdx="8" presStyleCnt="10"/>
      <dgm:spPr/>
    </dgm:pt>
    <dgm:pt modelId="{179509E3-D892-49D7-B6D3-7DA3A9199D2D}" type="pres">
      <dgm:prSet presAssocID="{12A819A7-6CAB-499C-995D-85329B2809E0}" presName="text4" presStyleLbl="fgAcc4" presStyleIdx="8" presStyleCnt="10">
        <dgm:presLayoutVars>
          <dgm:chPref val="3"/>
        </dgm:presLayoutVars>
      </dgm:prSet>
      <dgm:spPr/>
    </dgm:pt>
    <dgm:pt modelId="{D166895A-7DFE-420D-9BE4-2F9E3B0A22FD}" type="pres">
      <dgm:prSet presAssocID="{12A819A7-6CAB-499C-995D-85329B2809E0}" presName="hierChild5" presStyleCnt="0"/>
      <dgm:spPr/>
    </dgm:pt>
    <dgm:pt modelId="{2E68CB3B-F4E3-497E-A0C4-33B16EA6C8C8}" type="pres">
      <dgm:prSet presAssocID="{377C86C5-D3FB-45B5-93B0-6672D0AE9B0D}" presName="Name23" presStyleLbl="parChTrans1D4" presStyleIdx="9" presStyleCnt="10"/>
      <dgm:spPr/>
    </dgm:pt>
    <dgm:pt modelId="{1EF22B7B-712B-40E2-85BF-5F6C3A2E557F}" type="pres">
      <dgm:prSet presAssocID="{92E95F46-6F55-4FAA-9A23-506AD33A1E76}" presName="hierRoot4" presStyleCnt="0"/>
      <dgm:spPr/>
    </dgm:pt>
    <dgm:pt modelId="{DA2539B9-B188-472D-AF95-3D9CE075336D}" type="pres">
      <dgm:prSet presAssocID="{92E95F46-6F55-4FAA-9A23-506AD33A1E76}" presName="composite4" presStyleCnt="0"/>
      <dgm:spPr/>
    </dgm:pt>
    <dgm:pt modelId="{FD4B7AAF-6F4C-4B79-976E-04DBCFCB3929}" type="pres">
      <dgm:prSet presAssocID="{92E95F46-6F55-4FAA-9A23-506AD33A1E76}" presName="background4" presStyleLbl="node4" presStyleIdx="9" presStyleCnt="10"/>
      <dgm:spPr/>
    </dgm:pt>
    <dgm:pt modelId="{BA403E7C-6B36-4AB3-9207-5E95A91D5703}" type="pres">
      <dgm:prSet presAssocID="{92E95F46-6F55-4FAA-9A23-506AD33A1E76}" presName="text4" presStyleLbl="fgAcc4" presStyleIdx="9" presStyleCnt="10">
        <dgm:presLayoutVars>
          <dgm:chPref val="3"/>
        </dgm:presLayoutVars>
      </dgm:prSet>
      <dgm:spPr/>
    </dgm:pt>
    <dgm:pt modelId="{A1180F1D-0576-497E-A5E2-26652ADFDCDC}" type="pres">
      <dgm:prSet presAssocID="{92E95F46-6F55-4FAA-9A23-506AD33A1E76}" presName="hierChild5" presStyleCnt="0"/>
      <dgm:spPr/>
    </dgm:pt>
  </dgm:ptLst>
  <dgm:cxnLst>
    <dgm:cxn modelId="{8AF3AE06-7239-45D7-9FCE-AA9D04AC5848}" srcId="{AB08D190-FA77-438B-810A-74D022776C5E}" destId="{55F38752-28F8-41DB-900A-CC9C9AD74FBC}" srcOrd="1" destOrd="0" parTransId="{67F76558-A09D-4E6A-A57B-CCC8FF313834}" sibTransId="{F0E81666-9D21-4D9E-B681-63051CA1E095}"/>
    <dgm:cxn modelId="{E703250E-055A-4960-91E8-9A4617413813}" type="presOf" srcId="{354DB3E7-EC54-41D0-A3E6-5ED47C9AE274}" destId="{442D092D-92A3-4734-BCAD-35B81E679302}" srcOrd="0" destOrd="0" presId="urn:microsoft.com/office/officeart/2005/8/layout/hierarchy1"/>
    <dgm:cxn modelId="{2D397714-E289-437A-809E-0788DE8D836A}" srcId="{1A4D4DE7-5EC0-4A9C-BFA4-F13C99A40E75}" destId="{518D8A7D-909A-436F-9F2D-60DCCFA47F9D}" srcOrd="1" destOrd="0" parTransId="{9F781589-D951-4428-9778-4D54A52776B2}" sibTransId="{A497C1E6-036F-4177-B711-94068C4654F2}"/>
    <dgm:cxn modelId="{D6441715-8696-4874-9823-95B138E3AE5E}" type="presOf" srcId="{B4FA97A2-28D1-4D73-A046-7AC5F1EA3643}" destId="{DBD13D14-E8BA-4FA0-A380-E09D2DB73951}" srcOrd="0" destOrd="0" presId="urn:microsoft.com/office/officeart/2005/8/layout/hierarchy1"/>
    <dgm:cxn modelId="{8F80FB1A-F8AC-4061-9094-466C0A8E22E9}" type="presOf" srcId="{03BB3CBD-100F-4A20-B324-C6E02825435D}" destId="{B4CC155C-EC70-460B-967B-114A2EED11C1}" srcOrd="0" destOrd="0" presId="urn:microsoft.com/office/officeart/2005/8/layout/hierarchy1"/>
    <dgm:cxn modelId="{85971D22-C4C9-4714-8EFC-4F3CF5E52F00}" type="presOf" srcId="{AB08D190-FA77-438B-810A-74D022776C5E}" destId="{66CD05EC-877D-4DC3-9C58-4AC87CB7F5B0}" srcOrd="0" destOrd="0" presId="urn:microsoft.com/office/officeart/2005/8/layout/hierarchy1"/>
    <dgm:cxn modelId="{BD4C6523-5F69-4C9D-B9FE-CB65B5E87492}" srcId="{297A905A-2FAA-4127-8E15-7F8DE63CA378}" destId="{B4FA97A2-28D1-4D73-A046-7AC5F1EA3643}" srcOrd="1" destOrd="0" parTransId="{C6DA6703-EB2D-41F5-9C5B-5D31012FD3FF}" sibTransId="{0AF19811-CB1F-4977-B7DA-681B4CD57A87}"/>
    <dgm:cxn modelId="{9B408024-10F1-4A90-AC0D-32693205E745}" type="presOf" srcId="{2F94EA29-F21F-40A6-86D3-0576E06FA7FC}" destId="{0044974E-63B8-4E22-83D9-D8F5AF744926}" srcOrd="0" destOrd="0" presId="urn:microsoft.com/office/officeart/2005/8/layout/hierarchy1"/>
    <dgm:cxn modelId="{7987C329-7E87-4329-92F7-4539E664387F}" srcId="{AB08D190-FA77-438B-810A-74D022776C5E}" destId="{E8482210-6A4C-4241-856F-8D1898DB61D5}" srcOrd="0" destOrd="0" parTransId="{D6D95457-F261-4E78-9777-7B5C2B09A321}" sibTransId="{F0ABDD1C-9DE6-429F-AB86-2FC3B9069F8E}"/>
    <dgm:cxn modelId="{2CC9362C-139B-429B-90DB-92457B14BB20}" srcId="{1A4D4DE7-5EC0-4A9C-BFA4-F13C99A40E75}" destId="{434A8323-078E-4280-8519-8C7D18574C12}" srcOrd="2" destOrd="0" parTransId="{03BB3CBD-100F-4A20-B324-C6E02825435D}" sibTransId="{BDC579BB-CA1A-454F-9948-53677C904CDA}"/>
    <dgm:cxn modelId="{11DDE82E-E8D9-4F05-A0EE-616DD10F8EDB}" srcId="{434A8323-078E-4280-8519-8C7D18574C12}" destId="{12A819A7-6CAB-499C-995D-85329B2809E0}" srcOrd="0" destOrd="0" parTransId="{D0E7A6D2-8BED-456E-9218-CC582B3064CF}" sibTransId="{040F6C60-8EDE-41B9-AA15-F7BB101870AE}"/>
    <dgm:cxn modelId="{FA7C8A2F-2254-49CF-A9E3-3EA60034E294}" srcId="{D4118078-2450-4882-B34C-12FD3DFF994C}" destId="{F4A880F6-D5C1-4324-B3E1-274ACEFC4CCC}" srcOrd="0" destOrd="0" parTransId="{96DA213B-9F32-479B-B3E0-AD2B923CECE5}" sibTransId="{7218411F-7CD4-4485-9AEE-2EBEE7389AE9}"/>
    <dgm:cxn modelId="{28FA3541-53A7-42B5-862E-4BABA9702416}" type="presOf" srcId="{EC15468F-3E9F-480B-9E43-AB7ABD8195AD}" destId="{661950D5-77BC-4320-B729-D2DF18774699}" srcOrd="0" destOrd="0" presId="urn:microsoft.com/office/officeart/2005/8/layout/hierarchy1"/>
    <dgm:cxn modelId="{774A1564-D050-46CB-8AD1-1420921215B7}" type="presOf" srcId="{B04359B8-09FF-411D-ABBC-5F2D91D903D6}" destId="{8D3E323F-45BF-4F4F-8296-4DBE4CFD5331}" srcOrd="0" destOrd="0" presId="urn:microsoft.com/office/officeart/2005/8/layout/hierarchy1"/>
    <dgm:cxn modelId="{F24D0965-3075-42D2-A881-0E778E8FA4D9}" srcId="{461A3EEC-0CE1-4493-A804-004A33821653}" destId="{354DB3E7-EC54-41D0-A3E6-5ED47C9AE274}" srcOrd="0" destOrd="0" parTransId="{0722D241-0319-420B-A3FC-673B6CAB78FD}" sibTransId="{79677D4A-B253-4B29-A097-C745B1401BBD}"/>
    <dgm:cxn modelId="{BC2A6366-6B2D-4C1A-A8B7-4427A4D88478}" type="presOf" srcId="{D0E7A6D2-8BED-456E-9218-CC582B3064CF}" destId="{6DEF1A03-A802-4386-B728-7390E8E28F59}" srcOrd="0" destOrd="0" presId="urn:microsoft.com/office/officeart/2005/8/layout/hierarchy1"/>
    <dgm:cxn modelId="{B918FC66-7D7A-4678-BB52-B64A0CE2730E}" type="presOf" srcId="{461A3EEC-0CE1-4493-A804-004A33821653}" destId="{F4C6F824-4863-4E7E-A14A-A50B1B4C0D97}" srcOrd="0" destOrd="0" presId="urn:microsoft.com/office/officeart/2005/8/layout/hierarchy1"/>
    <dgm:cxn modelId="{736ADB48-9291-4721-9877-B6776FF24AEB}" type="presOf" srcId="{92E95F46-6F55-4FAA-9A23-506AD33A1E76}" destId="{BA403E7C-6B36-4AB3-9207-5E95A91D5703}" srcOrd="0" destOrd="0" presId="urn:microsoft.com/office/officeart/2005/8/layout/hierarchy1"/>
    <dgm:cxn modelId="{9165694A-A68A-4CD1-8C2B-9B547681522F}" type="presOf" srcId="{0722D241-0319-420B-A3FC-673B6CAB78FD}" destId="{36681A9C-5594-4E72-A807-325CD7E21A67}" srcOrd="0" destOrd="0" presId="urn:microsoft.com/office/officeart/2005/8/layout/hierarchy1"/>
    <dgm:cxn modelId="{C8B7166E-8067-44C6-9FD7-6BC2FF4E5F6F}" type="presOf" srcId="{F4A880F6-D5C1-4324-B3E1-274ACEFC4CCC}" destId="{A5EBE94B-E7F9-4A5E-8AD3-EFF3DA6E8BF3}" srcOrd="0" destOrd="0" presId="urn:microsoft.com/office/officeart/2005/8/layout/hierarchy1"/>
    <dgm:cxn modelId="{4FE5584F-C6C8-458D-A580-B1EA40146D3F}" type="presOf" srcId="{C6DA6703-EB2D-41F5-9C5B-5D31012FD3FF}" destId="{D23DFA1D-C288-4E28-B0D1-FA64F1186D41}" srcOrd="0" destOrd="0" presId="urn:microsoft.com/office/officeart/2005/8/layout/hierarchy1"/>
    <dgm:cxn modelId="{0E24F750-8DE3-45CC-B839-26E0C98DED0A}" type="presOf" srcId="{67F76558-A09D-4E6A-A57B-CCC8FF313834}" destId="{F5AF8C44-071B-4A22-B9A7-8A154F5D0344}" srcOrd="0" destOrd="0" presId="urn:microsoft.com/office/officeart/2005/8/layout/hierarchy1"/>
    <dgm:cxn modelId="{21115471-21E7-49CB-B172-62292DC5E64A}" type="presOf" srcId="{1A4D4DE7-5EC0-4A9C-BFA4-F13C99A40E75}" destId="{FA854470-4314-41A0-85F2-001C5DB0C8D0}" srcOrd="0" destOrd="0" presId="urn:microsoft.com/office/officeart/2005/8/layout/hierarchy1"/>
    <dgm:cxn modelId="{10536072-07F1-4567-AD63-FA858E255F1B}" type="presOf" srcId="{518D8A7D-909A-436F-9F2D-60DCCFA47F9D}" destId="{5204B326-BB89-4E3B-9A7C-748BBBFC40CD}" srcOrd="0" destOrd="0" presId="urn:microsoft.com/office/officeart/2005/8/layout/hierarchy1"/>
    <dgm:cxn modelId="{5B4AC273-EE92-4F01-A168-403BD28AF474}" type="presOf" srcId="{297A905A-2FAA-4127-8E15-7F8DE63CA378}" destId="{DF098251-49EA-4615-9FE8-5C9A8986FADF}" srcOrd="0" destOrd="0" presId="urn:microsoft.com/office/officeart/2005/8/layout/hierarchy1"/>
    <dgm:cxn modelId="{97A14D58-D9B9-4D89-ABA7-B735C0F3DED4}" type="presOf" srcId="{D6D95457-F261-4E78-9777-7B5C2B09A321}" destId="{F5DC55C6-1898-461A-949F-CF22B1A8C161}" srcOrd="0" destOrd="0" presId="urn:microsoft.com/office/officeart/2005/8/layout/hierarchy1"/>
    <dgm:cxn modelId="{57D7CC78-BA0F-4CD1-A761-9F5F148EE92D}" srcId="{F4A880F6-D5C1-4324-B3E1-274ACEFC4CCC}" destId="{461A3EEC-0CE1-4493-A804-004A33821653}" srcOrd="0" destOrd="0" parTransId="{2E241ABE-A047-48F0-84EA-3D6B41413325}" sibTransId="{90D0FCD7-AB89-41E0-A739-DD5D5306C8DE}"/>
    <dgm:cxn modelId="{D3DC6C5A-78BD-4CF7-BF74-35BAA9C3B697}" type="presOf" srcId="{9F781589-D951-4428-9778-4D54A52776B2}" destId="{E13F22F1-6597-4DD3-8B5F-C160F68F6ACC}" srcOrd="0" destOrd="0" presId="urn:microsoft.com/office/officeart/2005/8/layout/hierarchy1"/>
    <dgm:cxn modelId="{7F00937C-15CE-4F69-9460-4ABE4863D062}" type="presOf" srcId="{4EEF2D42-2277-4693-8D33-73438CFF9B21}" destId="{0189DCE5-F03D-4370-82BD-0D10B14952DC}" srcOrd="0" destOrd="0" presId="urn:microsoft.com/office/officeart/2005/8/layout/hierarchy1"/>
    <dgm:cxn modelId="{6035627F-13A4-4590-B94B-F8168BD25DEA}" type="presOf" srcId="{F800B8BF-9DBF-4DC6-8B5F-4E1E71028B28}" destId="{521243DC-7483-4868-9E60-7C6E0AFBC1A1}" srcOrd="0" destOrd="0" presId="urn:microsoft.com/office/officeart/2005/8/layout/hierarchy1"/>
    <dgm:cxn modelId="{DB634782-F96E-4021-A8E8-D1CC4715086D}" type="presOf" srcId="{2E241ABE-A047-48F0-84EA-3D6B41413325}" destId="{DE6C8B41-FCDC-49A7-A855-BD94B4478537}" srcOrd="0" destOrd="0" presId="urn:microsoft.com/office/officeart/2005/8/layout/hierarchy1"/>
    <dgm:cxn modelId="{73FF4683-09A9-4410-A99B-3F56E8D8DB99}" type="presOf" srcId="{377C86C5-D3FB-45B5-93B0-6672D0AE9B0D}" destId="{2E68CB3B-F4E3-497E-A0C4-33B16EA6C8C8}" srcOrd="0" destOrd="0" presId="urn:microsoft.com/office/officeart/2005/8/layout/hierarchy1"/>
    <dgm:cxn modelId="{1ED5E586-4C87-4577-BC5E-A19ADDAB44BD}" type="presOf" srcId="{14E4835E-6BB7-4586-9DD0-638D5C7956A9}" destId="{6BB0F253-40A2-4635-AFCC-7EF31870B219}" srcOrd="0" destOrd="0" presId="urn:microsoft.com/office/officeart/2005/8/layout/hierarchy1"/>
    <dgm:cxn modelId="{38C3FBA0-92CE-4E08-8668-DD69A31259CF}" srcId="{434A8323-078E-4280-8519-8C7D18574C12}" destId="{92E95F46-6F55-4FAA-9A23-506AD33A1E76}" srcOrd="1" destOrd="0" parTransId="{377C86C5-D3FB-45B5-93B0-6672D0AE9B0D}" sibTransId="{633119D7-31AE-46E0-8953-683FE00CCC0F}"/>
    <dgm:cxn modelId="{C62369A2-EDC5-4B1B-93F7-6966C0C2E123}" type="presOf" srcId="{12FB7F74-A0FC-47DB-909F-CC267F01D0FE}" destId="{02B3A6A7-5168-42EF-88FD-2DD3FB56DCD0}" srcOrd="0" destOrd="0" presId="urn:microsoft.com/office/officeart/2005/8/layout/hierarchy1"/>
    <dgm:cxn modelId="{B26719A5-5F22-40D8-BE0D-84A02A1620EF}" type="presOf" srcId="{509C1DAD-24DD-4012-A82F-9074664EBBF2}" destId="{5FFBCDDA-C629-4DA7-9723-48575CB2AF5E}" srcOrd="0" destOrd="0" presId="urn:microsoft.com/office/officeart/2005/8/layout/hierarchy1"/>
    <dgm:cxn modelId="{D07652A8-203A-4638-A2F3-F3FF62F665E0}" type="presOf" srcId="{12A819A7-6CAB-499C-995D-85329B2809E0}" destId="{179509E3-D892-49D7-B6D3-7DA3A9199D2D}" srcOrd="0" destOrd="0" presId="urn:microsoft.com/office/officeart/2005/8/layout/hierarchy1"/>
    <dgm:cxn modelId="{E71F55AA-FC3E-454E-833A-2C4760DC1C0F}" type="presOf" srcId="{D4118078-2450-4882-B34C-12FD3DFF994C}" destId="{A116A255-5DAF-4BC3-8610-058DE688E405}" srcOrd="0" destOrd="0" presId="urn:microsoft.com/office/officeart/2005/8/layout/hierarchy1"/>
    <dgm:cxn modelId="{9C40FEAB-007D-4236-8F46-BA809A13E799}" type="presOf" srcId="{96DA213B-9F32-479B-B3E0-AD2B923CECE5}" destId="{692A45E6-B5B3-46FF-905A-BC68F27790BD}" srcOrd="0" destOrd="0" presId="urn:microsoft.com/office/officeart/2005/8/layout/hierarchy1"/>
    <dgm:cxn modelId="{CA7833B7-AC6F-44CF-B9C7-FE24F7FB4DB6}" type="presOf" srcId="{55F38752-28F8-41DB-900A-CC9C9AD74FBC}" destId="{FD4D9B2D-D38F-4245-AA40-56EFE5269409}" srcOrd="0" destOrd="0" presId="urn:microsoft.com/office/officeart/2005/8/layout/hierarchy1"/>
    <dgm:cxn modelId="{CD9A75BE-F48A-4C3E-86BC-0F0505AF6C02}" srcId="{518D8A7D-909A-436F-9F2D-60DCCFA47F9D}" destId="{14E4835E-6BB7-4586-9DD0-638D5C7956A9}" srcOrd="1" destOrd="0" parTransId="{12FB7F74-A0FC-47DB-909F-CC267F01D0FE}" sibTransId="{294407A1-800C-4787-B9AD-D9FA8EEFC838}"/>
    <dgm:cxn modelId="{EC0702C3-A3FC-4AA6-8067-FDE5FF7B9894}" srcId="{F800B8BF-9DBF-4DC6-8B5F-4E1E71028B28}" destId="{D4118078-2450-4882-B34C-12FD3DFF994C}" srcOrd="0" destOrd="0" parTransId="{2F5015F1-8FDF-421A-A76F-D5A882CD4419}" sibTransId="{94146F72-A64D-43AE-8C49-B89EBC7341D2}"/>
    <dgm:cxn modelId="{586801C7-7C61-40CD-84A1-230EB85E8851}" srcId="{D4118078-2450-4882-B34C-12FD3DFF994C}" destId="{1A4D4DE7-5EC0-4A9C-BFA4-F13C99A40E75}" srcOrd="1" destOrd="0" parTransId="{31CDD7E4-334D-4E7A-880C-5EC4353853AC}" sibTransId="{72B63135-5193-4C91-A36F-A3CF39E5C38E}"/>
    <dgm:cxn modelId="{CE724ECD-1FF4-4FA7-9F10-FEE66E92B6B8}" srcId="{518D8A7D-909A-436F-9F2D-60DCCFA47F9D}" destId="{B04359B8-09FF-411D-ABBC-5F2D91D903D6}" srcOrd="0" destOrd="0" parTransId="{EC15468F-3E9F-480B-9E43-AB7ABD8195AD}" sibTransId="{9142FEFD-EA1E-4053-97E4-651C9CAEE882}"/>
    <dgm:cxn modelId="{9115D1D0-4F08-4EEF-A2DE-FDFD84B548A5}" srcId="{1A4D4DE7-5EC0-4A9C-BFA4-F13C99A40E75}" destId="{297A905A-2FAA-4127-8E15-7F8DE63CA378}" srcOrd="0" destOrd="0" parTransId="{C7FDD99E-4A36-4A67-B89B-6F7BE6439A86}" sibTransId="{249A7400-6ADC-4BA5-BE63-59266CF3A1CC}"/>
    <dgm:cxn modelId="{8AE393D5-C33B-4A52-BAAC-6CCD246225B6}" type="presOf" srcId="{C7FDD99E-4A36-4A67-B89B-6F7BE6439A86}" destId="{46DF9CF2-6F4F-4AE6-BEB7-716DD909DCA8}" srcOrd="0" destOrd="0" presId="urn:microsoft.com/office/officeart/2005/8/layout/hierarchy1"/>
    <dgm:cxn modelId="{C4F03CD6-CAD6-4E3E-9229-FEB3302F1B5E}" type="presOf" srcId="{434A8323-078E-4280-8519-8C7D18574C12}" destId="{33B396AC-40EE-4EC5-BEFB-D13D8815A160}" srcOrd="0" destOrd="0" presId="urn:microsoft.com/office/officeart/2005/8/layout/hierarchy1"/>
    <dgm:cxn modelId="{823D60DB-BCAA-476E-A83C-F670831CEECC}" type="presOf" srcId="{AA9D2A35-E427-40B7-8789-A46915ECB432}" destId="{4532376C-7051-4D9E-97B6-C327E4E25E22}" srcOrd="0" destOrd="0" presId="urn:microsoft.com/office/officeart/2005/8/layout/hierarchy1"/>
    <dgm:cxn modelId="{66CE11DC-F3E7-460E-AF9C-4A1025434AE7}" srcId="{F4A880F6-D5C1-4324-B3E1-274ACEFC4CCC}" destId="{AB08D190-FA77-438B-810A-74D022776C5E}" srcOrd="1" destOrd="0" parTransId="{2F94EA29-F21F-40A6-86D3-0576E06FA7FC}" sibTransId="{EFBF7571-0BC0-4BA9-86D2-DE2E022B78DB}"/>
    <dgm:cxn modelId="{DFF64EDC-A67C-4CB5-9DAC-0F7291703977}" type="presOf" srcId="{6910803F-1AE2-4835-BAC5-C0A41B0D7CB2}" destId="{D2C92488-F4FD-4755-B9B3-CFEC5CC5582E}" srcOrd="0" destOrd="0" presId="urn:microsoft.com/office/officeart/2005/8/layout/hierarchy1"/>
    <dgm:cxn modelId="{F97483DD-72A4-49A6-963F-6A645AC56714}" type="presOf" srcId="{31CDD7E4-334D-4E7A-880C-5EC4353853AC}" destId="{EA6210AA-9898-4F6A-BD47-AFD3D8B03B7B}" srcOrd="0" destOrd="0" presId="urn:microsoft.com/office/officeart/2005/8/layout/hierarchy1"/>
    <dgm:cxn modelId="{1095C0F0-9E97-4723-9F7D-1876C4FBC78B}" type="presOf" srcId="{E8482210-6A4C-4241-856F-8D1898DB61D5}" destId="{71E368C0-7BA6-44B3-8F66-6A1927C313F4}" srcOrd="0" destOrd="0" presId="urn:microsoft.com/office/officeart/2005/8/layout/hierarchy1"/>
    <dgm:cxn modelId="{5601E2F8-FCC1-41A1-848D-3AB7281424DB}" srcId="{461A3EEC-0CE1-4493-A804-004A33821653}" destId="{6910803F-1AE2-4835-BAC5-C0A41B0D7CB2}" srcOrd="1" destOrd="0" parTransId="{4EEF2D42-2277-4693-8D33-73438CFF9B21}" sibTransId="{F7315D38-969F-466B-8D56-DC457CD2E779}"/>
    <dgm:cxn modelId="{5869D8FD-379E-4C10-9C6C-7E789E2496B5}" srcId="{297A905A-2FAA-4127-8E15-7F8DE63CA378}" destId="{AA9D2A35-E427-40B7-8789-A46915ECB432}" srcOrd="0" destOrd="0" parTransId="{509C1DAD-24DD-4012-A82F-9074664EBBF2}" sibTransId="{E06B021C-CB8A-409D-A0EE-EF357A45F027}"/>
    <dgm:cxn modelId="{D852950C-1224-46F8-BBCE-5E5BC624AB00}" type="presParOf" srcId="{521243DC-7483-4868-9E60-7C6E0AFBC1A1}" destId="{6400FC13-9858-4976-AD8A-251C68FA0A2B}" srcOrd="0" destOrd="0" presId="urn:microsoft.com/office/officeart/2005/8/layout/hierarchy1"/>
    <dgm:cxn modelId="{51D6BADA-3A87-443C-B938-00D1F8FDE935}" type="presParOf" srcId="{6400FC13-9858-4976-AD8A-251C68FA0A2B}" destId="{749F96ED-8CD9-413F-B303-E1249FF60C52}" srcOrd="0" destOrd="0" presId="urn:microsoft.com/office/officeart/2005/8/layout/hierarchy1"/>
    <dgm:cxn modelId="{C38DF8E9-7148-4A4D-A385-53ECBD41F9AE}" type="presParOf" srcId="{749F96ED-8CD9-413F-B303-E1249FF60C52}" destId="{30553E9F-AAF4-4218-B709-1A3F08FA9B99}" srcOrd="0" destOrd="0" presId="urn:microsoft.com/office/officeart/2005/8/layout/hierarchy1"/>
    <dgm:cxn modelId="{AE78FAC8-2BCC-477D-BBFE-0B6E16E7F913}" type="presParOf" srcId="{749F96ED-8CD9-413F-B303-E1249FF60C52}" destId="{A116A255-5DAF-4BC3-8610-058DE688E405}" srcOrd="1" destOrd="0" presId="urn:microsoft.com/office/officeart/2005/8/layout/hierarchy1"/>
    <dgm:cxn modelId="{78CFE3B4-B8B0-4971-83CC-A4AC202BA1AC}" type="presParOf" srcId="{6400FC13-9858-4976-AD8A-251C68FA0A2B}" destId="{D7B29EE6-0D26-4D35-AC5D-EC62D981C5F7}" srcOrd="1" destOrd="0" presId="urn:microsoft.com/office/officeart/2005/8/layout/hierarchy1"/>
    <dgm:cxn modelId="{764F2ED2-A7D0-4F8F-BEB6-C3AFC5C57C86}" type="presParOf" srcId="{D7B29EE6-0D26-4D35-AC5D-EC62D981C5F7}" destId="{692A45E6-B5B3-46FF-905A-BC68F27790BD}" srcOrd="0" destOrd="0" presId="urn:microsoft.com/office/officeart/2005/8/layout/hierarchy1"/>
    <dgm:cxn modelId="{F6712165-6F37-4FCD-82D0-76DF0D23E609}" type="presParOf" srcId="{D7B29EE6-0D26-4D35-AC5D-EC62D981C5F7}" destId="{716E44F1-E924-4A0B-B749-CB3E77232ACB}" srcOrd="1" destOrd="0" presId="urn:microsoft.com/office/officeart/2005/8/layout/hierarchy1"/>
    <dgm:cxn modelId="{C6D31A7A-AAF6-4BD1-896A-0E1C25CCD715}" type="presParOf" srcId="{716E44F1-E924-4A0B-B749-CB3E77232ACB}" destId="{21D7E90C-A71B-4DF7-A211-75A3988A15DC}" srcOrd="0" destOrd="0" presId="urn:microsoft.com/office/officeart/2005/8/layout/hierarchy1"/>
    <dgm:cxn modelId="{F38BF438-A38D-40FE-96A0-3369DA5623C3}" type="presParOf" srcId="{21D7E90C-A71B-4DF7-A211-75A3988A15DC}" destId="{FA52DFC8-66CD-4F76-8A27-FE0566FEB102}" srcOrd="0" destOrd="0" presId="urn:microsoft.com/office/officeart/2005/8/layout/hierarchy1"/>
    <dgm:cxn modelId="{BBDFC99C-2382-4E18-B299-46D1DFB79D17}" type="presParOf" srcId="{21D7E90C-A71B-4DF7-A211-75A3988A15DC}" destId="{A5EBE94B-E7F9-4A5E-8AD3-EFF3DA6E8BF3}" srcOrd="1" destOrd="0" presId="urn:microsoft.com/office/officeart/2005/8/layout/hierarchy1"/>
    <dgm:cxn modelId="{5E95E632-7FBD-40C1-A490-9B45C5BA8191}" type="presParOf" srcId="{716E44F1-E924-4A0B-B749-CB3E77232ACB}" destId="{AEF1B58B-CAD3-46CF-A2F7-4B1353780098}" srcOrd="1" destOrd="0" presId="urn:microsoft.com/office/officeart/2005/8/layout/hierarchy1"/>
    <dgm:cxn modelId="{23C52F92-11FA-4FEC-BE05-AC47DC377C41}" type="presParOf" srcId="{AEF1B58B-CAD3-46CF-A2F7-4B1353780098}" destId="{DE6C8B41-FCDC-49A7-A855-BD94B4478537}" srcOrd="0" destOrd="0" presId="urn:microsoft.com/office/officeart/2005/8/layout/hierarchy1"/>
    <dgm:cxn modelId="{B8A90113-D4C8-46FD-8B54-447B16F8EA20}" type="presParOf" srcId="{AEF1B58B-CAD3-46CF-A2F7-4B1353780098}" destId="{7E92E0B5-0626-4FB5-8B4C-32236830F0D5}" srcOrd="1" destOrd="0" presId="urn:microsoft.com/office/officeart/2005/8/layout/hierarchy1"/>
    <dgm:cxn modelId="{8BE4A992-DEC4-4B31-A672-B2E22108EC20}" type="presParOf" srcId="{7E92E0B5-0626-4FB5-8B4C-32236830F0D5}" destId="{4B5F7A0D-FFC2-4A15-86EF-0C5B82C74B8A}" srcOrd="0" destOrd="0" presId="urn:microsoft.com/office/officeart/2005/8/layout/hierarchy1"/>
    <dgm:cxn modelId="{B6E4FBF2-EAA0-4F58-878A-83904B5D0B12}" type="presParOf" srcId="{4B5F7A0D-FFC2-4A15-86EF-0C5B82C74B8A}" destId="{85D1A829-D507-4BF5-94F6-EA16E1EA66E9}" srcOrd="0" destOrd="0" presId="urn:microsoft.com/office/officeart/2005/8/layout/hierarchy1"/>
    <dgm:cxn modelId="{1DC9B715-DB94-4AB6-B970-07A3DD5847F9}" type="presParOf" srcId="{4B5F7A0D-FFC2-4A15-86EF-0C5B82C74B8A}" destId="{F4C6F824-4863-4E7E-A14A-A50B1B4C0D97}" srcOrd="1" destOrd="0" presId="urn:microsoft.com/office/officeart/2005/8/layout/hierarchy1"/>
    <dgm:cxn modelId="{AA1E303A-B9BD-4E19-A8CD-8EF6472231A5}" type="presParOf" srcId="{7E92E0B5-0626-4FB5-8B4C-32236830F0D5}" destId="{8C5F099D-E9AC-49F0-899B-F627A8BA6637}" srcOrd="1" destOrd="0" presId="urn:microsoft.com/office/officeart/2005/8/layout/hierarchy1"/>
    <dgm:cxn modelId="{2B76F217-CCD7-476F-BF5E-A953EEEAE3E1}" type="presParOf" srcId="{8C5F099D-E9AC-49F0-899B-F627A8BA6637}" destId="{36681A9C-5594-4E72-A807-325CD7E21A67}" srcOrd="0" destOrd="0" presId="urn:microsoft.com/office/officeart/2005/8/layout/hierarchy1"/>
    <dgm:cxn modelId="{DE572C5A-DA3B-4178-8F8D-F8692B61B3CC}" type="presParOf" srcId="{8C5F099D-E9AC-49F0-899B-F627A8BA6637}" destId="{EE717158-AE1C-4FC9-8CA2-F3B48E0721CB}" srcOrd="1" destOrd="0" presId="urn:microsoft.com/office/officeart/2005/8/layout/hierarchy1"/>
    <dgm:cxn modelId="{064233D8-0ADF-4E06-9486-E4046B4A04A6}" type="presParOf" srcId="{EE717158-AE1C-4FC9-8CA2-F3B48E0721CB}" destId="{B9EAFBD1-2D52-4A42-A686-F46C63BFA3F0}" srcOrd="0" destOrd="0" presId="urn:microsoft.com/office/officeart/2005/8/layout/hierarchy1"/>
    <dgm:cxn modelId="{FED6B9D8-351B-4CD6-A3DB-892B6C38B8ED}" type="presParOf" srcId="{B9EAFBD1-2D52-4A42-A686-F46C63BFA3F0}" destId="{C210E169-A948-4971-B235-6E7F067CB83E}" srcOrd="0" destOrd="0" presId="urn:microsoft.com/office/officeart/2005/8/layout/hierarchy1"/>
    <dgm:cxn modelId="{A56A726C-CBDF-4B8E-8DA7-69C5EE18C32D}" type="presParOf" srcId="{B9EAFBD1-2D52-4A42-A686-F46C63BFA3F0}" destId="{442D092D-92A3-4734-BCAD-35B81E679302}" srcOrd="1" destOrd="0" presId="urn:microsoft.com/office/officeart/2005/8/layout/hierarchy1"/>
    <dgm:cxn modelId="{D62B18E2-0CC9-461E-96BF-6F3DDBA2548A}" type="presParOf" srcId="{EE717158-AE1C-4FC9-8CA2-F3B48E0721CB}" destId="{BA6C6D67-B366-4405-8E29-12D8EB2F5311}" srcOrd="1" destOrd="0" presId="urn:microsoft.com/office/officeart/2005/8/layout/hierarchy1"/>
    <dgm:cxn modelId="{5EA52F99-5B30-497A-8ACA-1FD866E3BAF1}" type="presParOf" srcId="{8C5F099D-E9AC-49F0-899B-F627A8BA6637}" destId="{0189DCE5-F03D-4370-82BD-0D10B14952DC}" srcOrd="2" destOrd="0" presId="urn:microsoft.com/office/officeart/2005/8/layout/hierarchy1"/>
    <dgm:cxn modelId="{69C71C4C-733C-4B55-9AD5-D0301010269D}" type="presParOf" srcId="{8C5F099D-E9AC-49F0-899B-F627A8BA6637}" destId="{C765B444-903C-46CC-951D-600B47F0AE87}" srcOrd="3" destOrd="0" presId="urn:microsoft.com/office/officeart/2005/8/layout/hierarchy1"/>
    <dgm:cxn modelId="{120B9AD2-C87F-422C-9954-FEAAB3A32A35}" type="presParOf" srcId="{C765B444-903C-46CC-951D-600B47F0AE87}" destId="{34DCF376-546D-4FA9-858A-AC7D4E0735AA}" srcOrd="0" destOrd="0" presId="urn:microsoft.com/office/officeart/2005/8/layout/hierarchy1"/>
    <dgm:cxn modelId="{706F68C4-B1CF-4E90-9C17-EF654506B35A}" type="presParOf" srcId="{34DCF376-546D-4FA9-858A-AC7D4E0735AA}" destId="{E661CC29-86EB-462A-BF82-1E0F149D07D4}" srcOrd="0" destOrd="0" presId="urn:microsoft.com/office/officeart/2005/8/layout/hierarchy1"/>
    <dgm:cxn modelId="{20783A87-9E02-4709-8A20-E2D47932F435}" type="presParOf" srcId="{34DCF376-546D-4FA9-858A-AC7D4E0735AA}" destId="{D2C92488-F4FD-4755-B9B3-CFEC5CC5582E}" srcOrd="1" destOrd="0" presId="urn:microsoft.com/office/officeart/2005/8/layout/hierarchy1"/>
    <dgm:cxn modelId="{584E80B4-33C2-4656-A816-F082C0AB8DC2}" type="presParOf" srcId="{C765B444-903C-46CC-951D-600B47F0AE87}" destId="{955CB7D9-5E1C-4884-8FD0-3A0BA9A589FE}" srcOrd="1" destOrd="0" presId="urn:microsoft.com/office/officeart/2005/8/layout/hierarchy1"/>
    <dgm:cxn modelId="{B5E2E5D6-D38F-4CC5-8603-3BF251A5E71E}" type="presParOf" srcId="{AEF1B58B-CAD3-46CF-A2F7-4B1353780098}" destId="{0044974E-63B8-4E22-83D9-D8F5AF744926}" srcOrd="2" destOrd="0" presId="urn:microsoft.com/office/officeart/2005/8/layout/hierarchy1"/>
    <dgm:cxn modelId="{71A1F6C3-A11E-497D-95FC-C34892DBA78E}" type="presParOf" srcId="{AEF1B58B-CAD3-46CF-A2F7-4B1353780098}" destId="{D6C02DDE-158C-421F-A855-0F9B06ACE480}" srcOrd="3" destOrd="0" presId="urn:microsoft.com/office/officeart/2005/8/layout/hierarchy1"/>
    <dgm:cxn modelId="{F0B6BAFA-C116-4D2C-9153-AB98CB6E21F7}" type="presParOf" srcId="{D6C02DDE-158C-421F-A855-0F9B06ACE480}" destId="{9C49F60F-918E-436A-A77E-23712C09461F}" srcOrd="0" destOrd="0" presId="urn:microsoft.com/office/officeart/2005/8/layout/hierarchy1"/>
    <dgm:cxn modelId="{8BACE0EA-B8CF-4994-B8AA-3B1D7F839391}" type="presParOf" srcId="{9C49F60F-918E-436A-A77E-23712C09461F}" destId="{D8720626-94AF-4878-8D3D-C73FD76DD2F2}" srcOrd="0" destOrd="0" presId="urn:microsoft.com/office/officeart/2005/8/layout/hierarchy1"/>
    <dgm:cxn modelId="{862F9C9F-5954-44A6-B973-4D69F1340DB3}" type="presParOf" srcId="{9C49F60F-918E-436A-A77E-23712C09461F}" destId="{66CD05EC-877D-4DC3-9C58-4AC87CB7F5B0}" srcOrd="1" destOrd="0" presId="urn:microsoft.com/office/officeart/2005/8/layout/hierarchy1"/>
    <dgm:cxn modelId="{12045139-C3A6-478A-8C37-9B57E0DDA259}" type="presParOf" srcId="{D6C02DDE-158C-421F-A855-0F9B06ACE480}" destId="{F91E4BDB-0EE8-4116-9493-5490D17EDC0A}" srcOrd="1" destOrd="0" presId="urn:microsoft.com/office/officeart/2005/8/layout/hierarchy1"/>
    <dgm:cxn modelId="{861C4B02-A3F3-461F-BFED-2F7754162CE5}" type="presParOf" srcId="{F91E4BDB-0EE8-4116-9493-5490D17EDC0A}" destId="{F5DC55C6-1898-461A-949F-CF22B1A8C161}" srcOrd="0" destOrd="0" presId="urn:microsoft.com/office/officeart/2005/8/layout/hierarchy1"/>
    <dgm:cxn modelId="{3D19B0B7-39FF-4A84-B220-044011097EB6}" type="presParOf" srcId="{F91E4BDB-0EE8-4116-9493-5490D17EDC0A}" destId="{4FF0469B-3E13-47A1-909B-7BA10D146D12}" srcOrd="1" destOrd="0" presId="urn:microsoft.com/office/officeart/2005/8/layout/hierarchy1"/>
    <dgm:cxn modelId="{97FD3B3B-07C4-4566-9C46-4AEB7E538AE1}" type="presParOf" srcId="{4FF0469B-3E13-47A1-909B-7BA10D146D12}" destId="{D7D9A752-B52A-4F09-845F-134CC768C11D}" srcOrd="0" destOrd="0" presId="urn:microsoft.com/office/officeart/2005/8/layout/hierarchy1"/>
    <dgm:cxn modelId="{949B668B-7718-4405-9785-1E98AE9BDFA5}" type="presParOf" srcId="{D7D9A752-B52A-4F09-845F-134CC768C11D}" destId="{867C4070-8923-49B3-9B8C-D045B56F5726}" srcOrd="0" destOrd="0" presId="urn:microsoft.com/office/officeart/2005/8/layout/hierarchy1"/>
    <dgm:cxn modelId="{7C533306-086A-48C5-AC0E-5545402CA50E}" type="presParOf" srcId="{D7D9A752-B52A-4F09-845F-134CC768C11D}" destId="{71E368C0-7BA6-44B3-8F66-6A1927C313F4}" srcOrd="1" destOrd="0" presId="urn:microsoft.com/office/officeart/2005/8/layout/hierarchy1"/>
    <dgm:cxn modelId="{463DB907-D8FC-44B6-8E87-81440023829C}" type="presParOf" srcId="{4FF0469B-3E13-47A1-909B-7BA10D146D12}" destId="{C5C2E771-736B-45EC-9402-D4922FFA0794}" srcOrd="1" destOrd="0" presId="urn:microsoft.com/office/officeart/2005/8/layout/hierarchy1"/>
    <dgm:cxn modelId="{5AC1902C-DB48-466A-BA5E-BC0504E005F5}" type="presParOf" srcId="{F91E4BDB-0EE8-4116-9493-5490D17EDC0A}" destId="{F5AF8C44-071B-4A22-B9A7-8A154F5D0344}" srcOrd="2" destOrd="0" presId="urn:microsoft.com/office/officeart/2005/8/layout/hierarchy1"/>
    <dgm:cxn modelId="{EFA3E87D-CA88-4C8E-8E82-3E83789342C2}" type="presParOf" srcId="{F91E4BDB-0EE8-4116-9493-5490D17EDC0A}" destId="{5F2CBA75-B5A2-4F82-AE56-6488B6A618A7}" srcOrd="3" destOrd="0" presId="urn:microsoft.com/office/officeart/2005/8/layout/hierarchy1"/>
    <dgm:cxn modelId="{E6D08836-FA95-4F8E-9E68-C306543DEB01}" type="presParOf" srcId="{5F2CBA75-B5A2-4F82-AE56-6488B6A618A7}" destId="{71111013-F3CE-4406-B3F9-E407E7161ABA}" srcOrd="0" destOrd="0" presId="urn:microsoft.com/office/officeart/2005/8/layout/hierarchy1"/>
    <dgm:cxn modelId="{39F8977D-5932-481D-9BCB-F2392AFC2D77}" type="presParOf" srcId="{71111013-F3CE-4406-B3F9-E407E7161ABA}" destId="{37E55743-9464-43F1-BE28-72519292EDD7}" srcOrd="0" destOrd="0" presId="urn:microsoft.com/office/officeart/2005/8/layout/hierarchy1"/>
    <dgm:cxn modelId="{34A3FC60-CA40-464A-9F7A-529BBC515A19}" type="presParOf" srcId="{71111013-F3CE-4406-B3F9-E407E7161ABA}" destId="{FD4D9B2D-D38F-4245-AA40-56EFE5269409}" srcOrd="1" destOrd="0" presId="urn:microsoft.com/office/officeart/2005/8/layout/hierarchy1"/>
    <dgm:cxn modelId="{D4FA0810-00D2-426D-A40B-4D6C9F0654DF}" type="presParOf" srcId="{5F2CBA75-B5A2-4F82-AE56-6488B6A618A7}" destId="{45465342-C34F-4E02-966C-F2AFA624C31B}" srcOrd="1" destOrd="0" presId="urn:microsoft.com/office/officeart/2005/8/layout/hierarchy1"/>
    <dgm:cxn modelId="{66DF3A8D-54D6-4807-9225-04A5E3B2AB19}" type="presParOf" srcId="{D7B29EE6-0D26-4D35-AC5D-EC62D981C5F7}" destId="{EA6210AA-9898-4F6A-BD47-AFD3D8B03B7B}" srcOrd="2" destOrd="0" presId="urn:microsoft.com/office/officeart/2005/8/layout/hierarchy1"/>
    <dgm:cxn modelId="{56DB8091-EF58-4906-A312-06F423FA3C1C}" type="presParOf" srcId="{D7B29EE6-0D26-4D35-AC5D-EC62D981C5F7}" destId="{3485E0B1-E839-46A8-875B-673E7D79BDEF}" srcOrd="3" destOrd="0" presId="urn:microsoft.com/office/officeart/2005/8/layout/hierarchy1"/>
    <dgm:cxn modelId="{8AA82A0B-94D7-4DFB-A0D3-D233C4A63F67}" type="presParOf" srcId="{3485E0B1-E839-46A8-875B-673E7D79BDEF}" destId="{C3E67B4F-12D4-4FE9-808B-47E4A0B70149}" srcOrd="0" destOrd="0" presId="urn:microsoft.com/office/officeart/2005/8/layout/hierarchy1"/>
    <dgm:cxn modelId="{961C6D36-3529-4D99-BEF5-81376F801963}" type="presParOf" srcId="{C3E67B4F-12D4-4FE9-808B-47E4A0B70149}" destId="{9424EACA-7CC4-47A5-BB8A-901F8F546840}" srcOrd="0" destOrd="0" presId="urn:microsoft.com/office/officeart/2005/8/layout/hierarchy1"/>
    <dgm:cxn modelId="{4EDDA19F-5DD5-4AE0-93A4-1D553A7C6D72}" type="presParOf" srcId="{C3E67B4F-12D4-4FE9-808B-47E4A0B70149}" destId="{FA854470-4314-41A0-85F2-001C5DB0C8D0}" srcOrd="1" destOrd="0" presId="urn:microsoft.com/office/officeart/2005/8/layout/hierarchy1"/>
    <dgm:cxn modelId="{3A213D27-F4B2-42E3-A8EE-FE0CD9716854}" type="presParOf" srcId="{3485E0B1-E839-46A8-875B-673E7D79BDEF}" destId="{B019DC67-8A13-4C35-9B61-F70D69CEE0EE}" srcOrd="1" destOrd="0" presId="urn:microsoft.com/office/officeart/2005/8/layout/hierarchy1"/>
    <dgm:cxn modelId="{1328383F-063C-4CCF-A4B0-C2D2B44350D7}" type="presParOf" srcId="{B019DC67-8A13-4C35-9B61-F70D69CEE0EE}" destId="{46DF9CF2-6F4F-4AE6-BEB7-716DD909DCA8}" srcOrd="0" destOrd="0" presId="urn:microsoft.com/office/officeart/2005/8/layout/hierarchy1"/>
    <dgm:cxn modelId="{27B0C1F7-A23A-4B3A-BD6D-F5E329CF8267}" type="presParOf" srcId="{B019DC67-8A13-4C35-9B61-F70D69CEE0EE}" destId="{1E737C9C-CD02-488D-93D9-9589BFDD3567}" srcOrd="1" destOrd="0" presId="urn:microsoft.com/office/officeart/2005/8/layout/hierarchy1"/>
    <dgm:cxn modelId="{EA3152CF-9111-468D-9E0F-DA6FB1DDBE22}" type="presParOf" srcId="{1E737C9C-CD02-488D-93D9-9589BFDD3567}" destId="{37D50046-8027-463F-A9E2-2D3E6CE4DEC2}" srcOrd="0" destOrd="0" presId="urn:microsoft.com/office/officeart/2005/8/layout/hierarchy1"/>
    <dgm:cxn modelId="{61CD6501-6BC9-4005-903B-FF5C9680712C}" type="presParOf" srcId="{37D50046-8027-463F-A9E2-2D3E6CE4DEC2}" destId="{71D3C233-1DD6-46B5-8F17-EB657A89A883}" srcOrd="0" destOrd="0" presId="urn:microsoft.com/office/officeart/2005/8/layout/hierarchy1"/>
    <dgm:cxn modelId="{F98A0EA4-9C32-4FF1-BB78-AA2831A30FF3}" type="presParOf" srcId="{37D50046-8027-463F-A9E2-2D3E6CE4DEC2}" destId="{DF098251-49EA-4615-9FE8-5C9A8986FADF}" srcOrd="1" destOrd="0" presId="urn:microsoft.com/office/officeart/2005/8/layout/hierarchy1"/>
    <dgm:cxn modelId="{EACDB13F-E256-4783-93A8-D6046461547F}" type="presParOf" srcId="{1E737C9C-CD02-488D-93D9-9589BFDD3567}" destId="{C24A59CE-E2B5-4486-911A-CFC182A390FD}" srcOrd="1" destOrd="0" presId="urn:microsoft.com/office/officeart/2005/8/layout/hierarchy1"/>
    <dgm:cxn modelId="{80EEF8C2-1984-4737-9FC5-41F587800032}" type="presParOf" srcId="{C24A59CE-E2B5-4486-911A-CFC182A390FD}" destId="{5FFBCDDA-C629-4DA7-9723-48575CB2AF5E}" srcOrd="0" destOrd="0" presId="urn:microsoft.com/office/officeart/2005/8/layout/hierarchy1"/>
    <dgm:cxn modelId="{25758734-D293-4309-B212-A2F4D5C16554}" type="presParOf" srcId="{C24A59CE-E2B5-4486-911A-CFC182A390FD}" destId="{AA94C349-CBBB-41B2-A11A-B521572FD838}" srcOrd="1" destOrd="0" presId="urn:microsoft.com/office/officeart/2005/8/layout/hierarchy1"/>
    <dgm:cxn modelId="{0F4168E2-B255-4D9A-8EA9-4694D49FA94D}" type="presParOf" srcId="{AA94C349-CBBB-41B2-A11A-B521572FD838}" destId="{AB0B9094-54C0-4504-8E79-AE75B49DCAB9}" srcOrd="0" destOrd="0" presId="urn:microsoft.com/office/officeart/2005/8/layout/hierarchy1"/>
    <dgm:cxn modelId="{04E2EBFC-07B3-4397-B16D-608C094EB963}" type="presParOf" srcId="{AB0B9094-54C0-4504-8E79-AE75B49DCAB9}" destId="{D93153F2-51D7-45B7-A11C-B65AEFAA8E29}" srcOrd="0" destOrd="0" presId="urn:microsoft.com/office/officeart/2005/8/layout/hierarchy1"/>
    <dgm:cxn modelId="{216CD17A-DBBC-41D5-BED2-800E74FC5C53}" type="presParOf" srcId="{AB0B9094-54C0-4504-8E79-AE75B49DCAB9}" destId="{4532376C-7051-4D9E-97B6-C327E4E25E22}" srcOrd="1" destOrd="0" presId="urn:microsoft.com/office/officeart/2005/8/layout/hierarchy1"/>
    <dgm:cxn modelId="{ABD8DE3B-8F72-4B67-8432-A730DDBA1072}" type="presParOf" srcId="{AA94C349-CBBB-41B2-A11A-B521572FD838}" destId="{CF3ACE7F-1000-4B7F-9D0E-83520FFD0803}" srcOrd="1" destOrd="0" presId="urn:microsoft.com/office/officeart/2005/8/layout/hierarchy1"/>
    <dgm:cxn modelId="{F596DB9B-0161-4914-B650-1C8439866C4F}" type="presParOf" srcId="{C24A59CE-E2B5-4486-911A-CFC182A390FD}" destId="{D23DFA1D-C288-4E28-B0D1-FA64F1186D41}" srcOrd="2" destOrd="0" presId="urn:microsoft.com/office/officeart/2005/8/layout/hierarchy1"/>
    <dgm:cxn modelId="{30CA9E25-E614-4B93-B5AE-C0E4B9544193}" type="presParOf" srcId="{C24A59CE-E2B5-4486-911A-CFC182A390FD}" destId="{5C809C4A-44CB-41F8-BD8E-32F7B03E9F19}" srcOrd="3" destOrd="0" presId="urn:microsoft.com/office/officeart/2005/8/layout/hierarchy1"/>
    <dgm:cxn modelId="{DDF6D262-AE1A-417A-9111-3FC3865612BF}" type="presParOf" srcId="{5C809C4A-44CB-41F8-BD8E-32F7B03E9F19}" destId="{D53FB3B1-2925-401A-A0ED-1D17F6FD95AD}" srcOrd="0" destOrd="0" presId="urn:microsoft.com/office/officeart/2005/8/layout/hierarchy1"/>
    <dgm:cxn modelId="{DB4FB6FC-5D1B-4562-979E-DF5829D4216E}" type="presParOf" srcId="{D53FB3B1-2925-401A-A0ED-1D17F6FD95AD}" destId="{F2067486-4061-4A48-9C30-1D0D9D3528A1}" srcOrd="0" destOrd="0" presId="urn:microsoft.com/office/officeart/2005/8/layout/hierarchy1"/>
    <dgm:cxn modelId="{059D0E96-0792-411E-8021-9363D68FCE0E}" type="presParOf" srcId="{D53FB3B1-2925-401A-A0ED-1D17F6FD95AD}" destId="{DBD13D14-E8BA-4FA0-A380-E09D2DB73951}" srcOrd="1" destOrd="0" presId="urn:microsoft.com/office/officeart/2005/8/layout/hierarchy1"/>
    <dgm:cxn modelId="{1DD2A0AB-230C-41A9-ABDE-ADF2286203CA}" type="presParOf" srcId="{5C809C4A-44CB-41F8-BD8E-32F7B03E9F19}" destId="{5053502C-3279-4CE7-BD61-CAFDCCD601C8}" srcOrd="1" destOrd="0" presId="urn:microsoft.com/office/officeart/2005/8/layout/hierarchy1"/>
    <dgm:cxn modelId="{7785B724-EEA6-4637-8C31-4085DE318A12}" type="presParOf" srcId="{B019DC67-8A13-4C35-9B61-F70D69CEE0EE}" destId="{E13F22F1-6597-4DD3-8B5F-C160F68F6ACC}" srcOrd="2" destOrd="0" presId="urn:microsoft.com/office/officeart/2005/8/layout/hierarchy1"/>
    <dgm:cxn modelId="{E92608AD-4E9C-4682-BF55-8ED7E5B50E7B}" type="presParOf" srcId="{B019DC67-8A13-4C35-9B61-F70D69CEE0EE}" destId="{F90E8597-9FA3-4C61-9F7C-320D19461F28}" srcOrd="3" destOrd="0" presId="urn:microsoft.com/office/officeart/2005/8/layout/hierarchy1"/>
    <dgm:cxn modelId="{14154845-3602-4366-B95E-3E67E4304C7C}" type="presParOf" srcId="{F90E8597-9FA3-4C61-9F7C-320D19461F28}" destId="{4F4C4BEB-3C13-45BF-9BF1-93512BEF6573}" srcOrd="0" destOrd="0" presId="urn:microsoft.com/office/officeart/2005/8/layout/hierarchy1"/>
    <dgm:cxn modelId="{23EF7A84-AD1C-4562-85F8-95236D5AF107}" type="presParOf" srcId="{4F4C4BEB-3C13-45BF-9BF1-93512BEF6573}" destId="{0329C1F5-8A0C-4623-8559-72342D529C3C}" srcOrd="0" destOrd="0" presId="urn:microsoft.com/office/officeart/2005/8/layout/hierarchy1"/>
    <dgm:cxn modelId="{5E7306BA-255B-4AB6-9A17-4FE03F49D66E}" type="presParOf" srcId="{4F4C4BEB-3C13-45BF-9BF1-93512BEF6573}" destId="{5204B326-BB89-4E3B-9A7C-748BBBFC40CD}" srcOrd="1" destOrd="0" presId="urn:microsoft.com/office/officeart/2005/8/layout/hierarchy1"/>
    <dgm:cxn modelId="{88B2BD23-528D-4BDA-BCC0-3BE940250E16}" type="presParOf" srcId="{F90E8597-9FA3-4C61-9F7C-320D19461F28}" destId="{CE2EC20C-1A10-4A14-B03E-E52AF48A6E4C}" srcOrd="1" destOrd="0" presId="urn:microsoft.com/office/officeart/2005/8/layout/hierarchy1"/>
    <dgm:cxn modelId="{255A3420-E830-4087-B1CA-07A3B30B8EA3}" type="presParOf" srcId="{CE2EC20C-1A10-4A14-B03E-E52AF48A6E4C}" destId="{661950D5-77BC-4320-B729-D2DF18774699}" srcOrd="0" destOrd="0" presId="urn:microsoft.com/office/officeart/2005/8/layout/hierarchy1"/>
    <dgm:cxn modelId="{8E57591B-88A6-4D0A-BED8-F6B496701DBD}" type="presParOf" srcId="{CE2EC20C-1A10-4A14-B03E-E52AF48A6E4C}" destId="{F50E13D8-8C80-44E3-9453-2412CAAC8305}" srcOrd="1" destOrd="0" presId="urn:microsoft.com/office/officeart/2005/8/layout/hierarchy1"/>
    <dgm:cxn modelId="{DD37095F-5061-4A7C-9DB8-99711FC8DCCE}" type="presParOf" srcId="{F50E13D8-8C80-44E3-9453-2412CAAC8305}" destId="{916D8361-DFE9-42CB-AA46-86E4D3CFE9BD}" srcOrd="0" destOrd="0" presId="urn:microsoft.com/office/officeart/2005/8/layout/hierarchy1"/>
    <dgm:cxn modelId="{6F811583-C00F-4AD1-8B71-EA10D5B2A803}" type="presParOf" srcId="{916D8361-DFE9-42CB-AA46-86E4D3CFE9BD}" destId="{B529479E-F359-4AD6-8EC4-FA3689B4475E}" srcOrd="0" destOrd="0" presId="urn:microsoft.com/office/officeart/2005/8/layout/hierarchy1"/>
    <dgm:cxn modelId="{DBD091E8-E856-4294-BBDA-605F5A72DA18}" type="presParOf" srcId="{916D8361-DFE9-42CB-AA46-86E4D3CFE9BD}" destId="{8D3E323F-45BF-4F4F-8296-4DBE4CFD5331}" srcOrd="1" destOrd="0" presId="urn:microsoft.com/office/officeart/2005/8/layout/hierarchy1"/>
    <dgm:cxn modelId="{BCF2EA73-1116-4586-9FD4-E2083B874631}" type="presParOf" srcId="{F50E13D8-8C80-44E3-9453-2412CAAC8305}" destId="{71BCF1D2-9537-4754-9A34-3DB555419039}" srcOrd="1" destOrd="0" presId="urn:microsoft.com/office/officeart/2005/8/layout/hierarchy1"/>
    <dgm:cxn modelId="{CDEAD56E-E652-4265-B2C0-6312BEF28FA2}" type="presParOf" srcId="{CE2EC20C-1A10-4A14-B03E-E52AF48A6E4C}" destId="{02B3A6A7-5168-42EF-88FD-2DD3FB56DCD0}" srcOrd="2" destOrd="0" presId="urn:microsoft.com/office/officeart/2005/8/layout/hierarchy1"/>
    <dgm:cxn modelId="{5290FC36-FAF6-4202-BC47-6F219ABD08BE}" type="presParOf" srcId="{CE2EC20C-1A10-4A14-B03E-E52AF48A6E4C}" destId="{E1AB1456-5C97-4C8A-99A9-39712079B164}" srcOrd="3" destOrd="0" presId="urn:microsoft.com/office/officeart/2005/8/layout/hierarchy1"/>
    <dgm:cxn modelId="{6477C844-2A15-48D7-9D38-25E089E4BE67}" type="presParOf" srcId="{E1AB1456-5C97-4C8A-99A9-39712079B164}" destId="{08CA50EC-EECD-4A7A-949A-F37446A62909}" srcOrd="0" destOrd="0" presId="urn:microsoft.com/office/officeart/2005/8/layout/hierarchy1"/>
    <dgm:cxn modelId="{30AEA921-DFA7-4DE8-97D5-1FDA9B07EC7C}" type="presParOf" srcId="{08CA50EC-EECD-4A7A-949A-F37446A62909}" destId="{5BEC5330-E923-4A70-A8D2-8928B81038A7}" srcOrd="0" destOrd="0" presId="urn:microsoft.com/office/officeart/2005/8/layout/hierarchy1"/>
    <dgm:cxn modelId="{54824B4D-E97A-4CB9-81E9-B6A171593B72}" type="presParOf" srcId="{08CA50EC-EECD-4A7A-949A-F37446A62909}" destId="{6BB0F253-40A2-4635-AFCC-7EF31870B219}" srcOrd="1" destOrd="0" presId="urn:microsoft.com/office/officeart/2005/8/layout/hierarchy1"/>
    <dgm:cxn modelId="{F402AEA4-6330-440D-AF49-75A891789B95}" type="presParOf" srcId="{E1AB1456-5C97-4C8A-99A9-39712079B164}" destId="{E6F2AB3D-45D7-44EB-81B7-7E5D95C46744}" srcOrd="1" destOrd="0" presId="urn:microsoft.com/office/officeart/2005/8/layout/hierarchy1"/>
    <dgm:cxn modelId="{BC0734FB-EE9A-41B5-BBAF-639C5B9DE1EB}" type="presParOf" srcId="{B019DC67-8A13-4C35-9B61-F70D69CEE0EE}" destId="{B4CC155C-EC70-460B-967B-114A2EED11C1}" srcOrd="4" destOrd="0" presId="urn:microsoft.com/office/officeart/2005/8/layout/hierarchy1"/>
    <dgm:cxn modelId="{13579DAB-5667-485A-81E7-7FCF8423ED97}" type="presParOf" srcId="{B019DC67-8A13-4C35-9B61-F70D69CEE0EE}" destId="{6129C8FB-1517-433F-A070-32A9246A2AA2}" srcOrd="5" destOrd="0" presId="urn:microsoft.com/office/officeart/2005/8/layout/hierarchy1"/>
    <dgm:cxn modelId="{7891F0E8-A4CA-4A09-B921-11308172459C}" type="presParOf" srcId="{6129C8FB-1517-433F-A070-32A9246A2AA2}" destId="{C5CED660-5E7F-42DC-B25E-46619DF106BC}" srcOrd="0" destOrd="0" presId="urn:microsoft.com/office/officeart/2005/8/layout/hierarchy1"/>
    <dgm:cxn modelId="{7D8EF9F2-83E9-4EB7-BA45-1072CD7CE679}" type="presParOf" srcId="{C5CED660-5E7F-42DC-B25E-46619DF106BC}" destId="{211BAACC-17BC-477D-9137-307E07940A0C}" srcOrd="0" destOrd="0" presId="urn:microsoft.com/office/officeart/2005/8/layout/hierarchy1"/>
    <dgm:cxn modelId="{889F6E39-6A84-4E57-957A-A04008FC08CE}" type="presParOf" srcId="{C5CED660-5E7F-42DC-B25E-46619DF106BC}" destId="{33B396AC-40EE-4EC5-BEFB-D13D8815A160}" srcOrd="1" destOrd="0" presId="urn:microsoft.com/office/officeart/2005/8/layout/hierarchy1"/>
    <dgm:cxn modelId="{FF571A40-CEBA-4E92-9B24-69FD1EFEE5E4}" type="presParOf" srcId="{6129C8FB-1517-433F-A070-32A9246A2AA2}" destId="{B1483B2C-AE76-49A4-8792-26078ECB570A}" srcOrd="1" destOrd="0" presId="urn:microsoft.com/office/officeart/2005/8/layout/hierarchy1"/>
    <dgm:cxn modelId="{86FEFDC1-4F81-4AE8-AADA-AF493CE92857}" type="presParOf" srcId="{B1483B2C-AE76-49A4-8792-26078ECB570A}" destId="{6DEF1A03-A802-4386-B728-7390E8E28F59}" srcOrd="0" destOrd="0" presId="urn:microsoft.com/office/officeart/2005/8/layout/hierarchy1"/>
    <dgm:cxn modelId="{C55DFC7B-4D73-4890-8D5F-CA2B9856D236}" type="presParOf" srcId="{B1483B2C-AE76-49A4-8792-26078ECB570A}" destId="{4A71B59B-771E-42A1-AD2E-118207684583}" srcOrd="1" destOrd="0" presId="urn:microsoft.com/office/officeart/2005/8/layout/hierarchy1"/>
    <dgm:cxn modelId="{B2CE2DEB-F20E-419C-B0AC-C032286BD57A}" type="presParOf" srcId="{4A71B59B-771E-42A1-AD2E-118207684583}" destId="{82E9A186-9DB2-48F8-AF82-AF5F7BC551A2}" srcOrd="0" destOrd="0" presId="urn:microsoft.com/office/officeart/2005/8/layout/hierarchy1"/>
    <dgm:cxn modelId="{B487E08D-09E3-4230-9D71-3E245F7A9D12}" type="presParOf" srcId="{82E9A186-9DB2-48F8-AF82-AF5F7BC551A2}" destId="{2E8072B0-2AA2-48F5-9A74-94FA8CA0D07E}" srcOrd="0" destOrd="0" presId="urn:microsoft.com/office/officeart/2005/8/layout/hierarchy1"/>
    <dgm:cxn modelId="{073F92DA-8DE8-4C08-A625-24F35DD280B2}" type="presParOf" srcId="{82E9A186-9DB2-48F8-AF82-AF5F7BC551A2}" destId="{179509E3-D892-49D7-B6D3-7DA3A9199D2D}" srcOrd="1" destOrd="0" presId="urn:microsoft.com/office/officeart/2005/8/layout/hierarchy1"/>
    <dgm:cxn modelId="{FA426DD9-EABE-47D4-8F37-0614B15D263A}" type="presParOf" srcId="{4A71B59B-771E-42A1-AD2E-118207684583}" destId="{D166895A-7DFE-420D-9BE4-2F9E3B0A22FD}" srcOrd="1" destOrd="0" presId="urn:microsoft.com/office/officeart/2005/8/layout/hierarchy1"/>
    <dgm:cxn modelId="{24758C64-4A38-4198-BF73-1AB4B96C1963}" type="presParOf" srcId="{B1483B2C-AE76-49A4-8792-26078ECB570A}" destId="{2E68CB3B-F4E3-497E-A0C4-33B16EA6C8C8}" srcOrd="2" destOrd="0" presId="urn:microsoft.com/office/officeart/2005/8/layout/hierarchy1"/>
    <dgm:cxn modelId="{E0C9A3B8-0D64-4E12-AE6A-1997CF699E6F}" type="presParOf" srcId="{B1483B2C-AE76-49A4-8792-26078ECB570A}" destId="{1EF22B7B-712B-40E2-85BF-5F6C3A2E557F}" srcOrd="3" destOrd="0" presId="urn:microsoft.com/office/officeart/2005/8/layout/hierarchy1"/>
    <dgm:cxn modelId="{7966058A-C999-4B06-8BE3-1DF086D7570F}" type="presParOf" srcId="{1EF22B7B-712B-40E2-85BF-5F6C3A2E557F}" destId="{DA2539B9-B188-472D-AF95-3D9CE075336D}" srcOrd="0" destOrd="0" presId="urn:microsoft.com/office/officeart/2005/8/layout/hierarchy1"/>
    <dgm:cxn modelId="{67224895-307B-4A3C-B6FD-A46439C1056A}" type="presParOf" srcId="{DA2539B9-B188-472D-AF95-3D9CE075336D}" destId="{FD4B7AAF-6F4C-4B79-976E-04DBCFCB3929}" srcOrd="0" destOrd="0" presId="urn:microsoft.com/office/officeart/2005/8/layout/hierarchy1"/>
    <dgm:cxn modelId="{9C61F684-5A13-45B2-82B4-F54C12196CC6}" type="presParOf" srcId="{DA2539B9-B188-472D-AF95-3D9CE075336D}" destId="{BA403E7C-6B36-4AB3-9207-5E95A91D5703}" srcOrd="1" destOrd="0" presId="urn:microsoft.com/office/officeart/2005/8/layout/hierarchy1"/>
    <dgm:cxn modelId="{7DAB3A8B-DFD1-41ED-ACEA-066F74784A28}" type="presParOf" srcId="{1EF22B7B-712B-40E2-85BF-5F6C3A2E557F}" destId="{A1180F1D-0576-497E-A5E2-26652ADFDC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9447E-5A3F-49A6-A002-BF95252549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A1312F3-FD9C-4769-A598-7D53D3FC64E5}">
      <dgm:prSet phldrT="[Szöveg]"/>
      <dgm:spPr/>
      <dgm:t>
        <a:bodyPr/>
        <a:lstStyle/>
        <a:p>
          <a:r>
            <a:rPr lang="hu-HU" dirty="0"/>
            <a:t>borravaló</a:t>
          </a:r>
        </a:p>
      </dgm:t>
    </dgm:pt>
    <dgm:pt modelId="{0FDD533B-DACA-438C-AB92-4557B1E27E52}" type="parTrans" cxnId="{79523F0A-D64F-4FF7-9815-28CEF5501810}">
      <dgm:prSet/>
      <dgm:spPr/>
      <dgm:t>
        <a:bodyPr/>
        <a:lstStyle/>
        <a:p>
          <a:endParaRPr lang="hu-HU"/>
        </a:p>
      </dgm:t>
    </dgm:pt>
    <dgm:pt modelId="{37EF5C0B-3C43-4077-A527-2FDE8EEBAA3E}" type="sibTrans" cxnId="{79523F0A-D64F-4FF7-9815-28CEF5501810}">
      <dgm:prSet/>
      <dgm:spPr/>
      <dgm:t>
        <a:bodyPr/>
        <a:lstStyle/>
        <a:p>
          <a:endParaRPr lang="hu-HU"/>
        </a:p>
      </dgm:t>
    </dgm:pt>
    <dgm:pt modelId="{688263C7-8F25-4670-A206-9DCF8AF88AF2}">
      <dgm:prSet phldrT="[Szöveg]"/>
      <dgm:spPr/>
      <dgm:t>
        <a:bodyPr/>
        <a:lstStyle/>
        <a:p>
          <a:r>
            <a:rPr lang="hu-HU" dirty="0"/>
            <a:t>SZJA: közvetlenül a vendégtől kapva adómentes</a:t>
          </a:r>
        </a:p>
      </dgm:t>
    </dgm:pt>
    <dgm:pt modelId="{6DA46691-A8AA-41D8-9DBC-3F30436B3620}" type="parTrans" cxnId="{D0BEA0F6-FA5D-439E-8957-C9CB4E5535B6}">
      <dgm:prSet/>
      <dgm:spPr/>
      <dgm:t>
        <a:bodyPr/>
        <a:lstStyle/>
        <a:p>
          <a:endParaRPr lang="hu-HU"/>
        </a:p>
      </dgm:t>
    </dgm:pt>
    <dgm:pt modelId="{AE8EB58B-BBDB-4F93-ABAB-52EBFB210A7B}" type="sibTrans" cxnId="{D0BEA0F6-FA5D-439E-8957-C9CB4E5535B6}">
      <dgm:prSet/>
      <dgm:spPr/>
      <dgm:t>
        <a:bodyPr/>
        <a:lstStyle/>
        <a:p>
          <a:endParaRPr lang="hu-HU"/>
        </a:p>
      </dgm:t>
    </dgm:pt>
    <dgm:pt modelId="{07FFD0FE-80AA-4F28-9212-0DC89A80B2B4}">
      <dgm:prSet phldrT="[Szöveg]"/>
      <dgm:spPr/>
      <dgm:t>
        <a:bodyPr/>
        <a:lstStyle/>
        <a:p>
          <a:r>
            <a:rPr lang="hu-HU" dirty="0"/>
            <a:t>TB: járulékmentes</a:t>
          </a:r>
        </a:p>
      </dgm:t>
    </dgm:pt>
    <dgm:pt modelId="{F9C55145-EFC1-4D74-86C3-994EBD459BD0}" type="parTrans" cxnId="{ADBA072A-77E0-4CBA-97B6-89D52F10C059}">
      <dgm:prSet/>
      <dgm:spPr/>
      <dgm:t>
        <a:bodyPr/>
        <a:lstStyle/>
        <a:p>
          <a:endParaRPr lang="hu-HU"/>
        </a:p>
      </dgm:t>
    </dgm:pt>
    <dgm:pt modelId="{22CA2C09-4926-42F1-80A9-4AEAB04E5AEB}" type="sibTrans" cxnId="{ADBA072A-77E0-4CBA-97B6-89D52F10C059}">
      <dgm:prSet/>
      <dgm:spPr/>
      <dgm:t>
        <a:bodyPr/>
        <a:lstStyle/>
        <a:p>
          <a:endParaRPr lang="hu-HU"/>
        </a:p>
      </dgm:t>
    </dgm:pt>
    <dgm:pt modelId="{42154339-90D8-4424-BD37-DEE97D77BA6A}">
      <dgm:prSet phldrT="[Szöveg]"/>
      <dgm:spPr/>
      <dgm:t>
        <a:bodyPr/>
        <a:lstStyle/>
        <a:p>
          <a:r>
            <a:rPr lang="hu-HU" dirty="0"/>
            <a:t>felszolgálási díj</a:t>
          </a:r>
        </a:p>
      </dgm:t>
    </dgm:pt>
    <dgm:pt modelId="{20E37E91-E603-4644-8741-25A974597807}" type="parTrans" cxnId="{088B7EF1-763A-48FC-A93F-D593A4B33BA5}">
      <dgm:prSet/>
      <dgm:spPr/>
      <dgm:t>
        <a:bodyPr/>
        <a:lstStyle/>
        <a:p>
          <a:endParaRPr lang="hu-HU"/>
        </a:p>
      </dgm:t>
    </dgm:pt>
    <dgm:pt modelId="{B0AED358-4B1C-480E-B0A7-655F66DDAF52}" type="sibTrans" cxnId="{088B7EF1-763A-48FC-A93F-D593A4B33BA5}">
      <dgm:prSet/>
      <dgm:spPr/>
      <dgm:t>
        <a:bodyPr/>
        <a:lstStyle/>
        <a:p>
          <a:endParaRPr lang="hu-HU"/>
        </a:p>
      </dgm:t>
    </dgm:pt>
    <dgm:pt modelId="{7A03027C-0D55-463B-9C91-22DC6590A6FD}">
      <dgm:prSet phldrT="[Szöveg]"/>
      <dgm:spPr/>
      <dgm:t>
        <a:bodyPr/>
        <a:lstStyle/>
        <a:p>
          <a:r>
            <a:rPr lang="hu-HU" dirty="0"/>
            <a:t>SZJA: adómentes</a:t>
          </a:r>
        </a:p>
      </dgm:t>
    </dgm:pt>
    <dgm:pt modelId="{5A695A57-D599-49BE-8751-085C0DED8692}" type="parTrans" cxnId="{69B5287A-B85F-41AA-8FD3-1BB2B709CC35}">
      <dgm:prSet/>
      <dgm:spPr/>
      <dgm:t>
        <a:bodyPr/>
        <a:lstStyle/>
        <a:p>
          <a:endParaRPr lang="hu-HU"/>
        </a:p>
      </dgm:t>
    </dgm:pt>
    <dgm:pt modelId="{DBDA3C47-259B-4282-B97F-F86F28088130}" type="sibTrans" cxnId="{69B5287A-B85F-41AA-8FD3-1BB2B709CC35}">
      <dgm:prSet/>
      <dgm:spPr/>
      <dgm:t>
        <a:bodyPr/>
        <a:lstStyle/>
        <a:p>
          <a:endParaRPr lang="hu-HU"/>
        </a:p>
      </dgm:t>
    </dgm:pt>
    <dgm:pt modelId="{0796D5CC-7BE4-4407-B4A9-E0E848B4F9EC}">
      <dgm:prSet phldrT="[Szöveg]"/>
      <dgm:spPr/>
      <dgm:t>
        <a:bodyPr/>
        <a:lstStyle/>
        <a:p>
          <a:r>
            <a:rPr lang="hu-HU" dirty="0"/>
            <a:t>TB: 18,5%-</a:t>
          </a:r>
          <a:r>
            <a:rPr lang="hu-HU" dirty="0" err="1"/>
            <a:t>os</a:t>
          </a:r>
          <a:r>
            <a:rPr lang="hu-HU" dirty="0"/>
            <a:t> </a:t>
          </a:r>
          <a:r>
            <a:rPr lang="hu-HU" dirty="0" err="1"/>
            <a:t>TBjárulék</a:t>
          </a:r>
          <a:endParaRPr lang="hu-HU" dirty="0"/>
        </a:p>
      </dgm:t>
    </dgm:pt>
    <dgm:pt modelId="{79E80427-5190-4DE4-BAE6-C5CB1D05C938}" type="parTrans" cxnId="{7415453E-8925-48C8-8624-57D91812128D}">
      <dgm:prSet/>
      <dgm:spPr/>
      <dgm:t>
        <a:bodyPr/>
        <a:lstStyle/>
        <a:p>
          <a:endParaRPr lang="hu-HU"/>
        </a:p>
      </dgm:t>
    </dgm:pt>
    <dgm:pt modelId="{A7B30FF4-B9AF-4C6D-BC5F-3B5911D8DBF4}" type="sibTrans" cxnId="{7415453E-8925-48C8-8624-57D91812128D}">
      <dgm:prSet/>
      <dgm:spPr/>
      <dgm:t>
        <a:bodyPr/>
        <a:lstStyle/>
        <a:p>
          <a:endParaRPr lang="hu-HU"/>
        </a:p>
      </dgm:t>
    </dgm:pt>
    <dgm:pt modelId="{0E909662-CEE3-4262-8D39-083144FFAEEC}" type="pres">
      <dgm:prSet presAssocID="{2C99447E-5A3F-49A6-A002-BF95252549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FF408F-F259-4894-A0FB-CB6C233E7282}" type="pres">
      <dgm:prSet presAssocID="{BA1312F3-FD9C-4769-A598-7D53D3FC64E5}" presName="root" presStyleCnt="0"/>
      <dgm:spPr/>
    </dgm:pt>
    <dgm:pt modelId="{AA9693FD-F312-439A-B3EE-CE49A2A5906C}" type="pres">
      <dgm:prSet presAssocID="{BA1312F3-FD9C-4769-A598-7D53D3FC64E5}" presName="rootComposite" presStyleCnt="0"/>
      <dgm:spPr/>
    </dgm:pt>
    <dgm:pt modelId="{755077C2-6D3F-4E42-8F65-02978B873B08}" type="pres">
      <dgm:prSet presAssocID="{BA1312F3-FD9C-4769-A598-7D53D3FC64E5}" presName="rootText" presStyleLbl="node1" presStyleIdx="0" presStyleCnt="2"/>
      <dgm:spPr/>
    </dgm:pt>
    <dgm:pt modelId="{A1F24EA6-C6DC-49D7-9891-D844B9C698CA}" type="pres">
      <dgm:prSet presAssocID="{BA1312F3-FD9C-4769-A598-7D53D3FC64E5}" presName="rootConnector" presStyleLbl="node1" presStyleIdx="0" presStyleCnt="2"/>
      <dgm:spPr/>
    </dgm:pt>
    <dgm:pt modelId="{01325F01-A5B4-4D47-95CF-219F53F4A3C6}" type="pres">
      <dgm:prSet presAssocID="{BA1312F3-FD9C-4769-A598-7D53D3FC64E5}" presName="childShape" presStyleCnt="0"/>
      <dgm:spPr/>
    </dgm:pt>
    <dgm:pt modelId="{F05F2F64-34C8-47E5-9C9B-BFEFB1F9A33F}" type="pres">
      <dgm:prSet presAssocID="{6DA46691-A8AA-41D8-9DBC-3F30436B3620}" presName="Name13" presStyleLbl="parChTrans1D2" presStyleIdx="0" presStyleCnt="4"/>
      <dgm:spPr/>
    </dgm:pt>
    <dgm:pt modelId="{F282AC02-B65B-43E6-926B-6E37654FCD52}" type="pres">
      <dgm:prSet presAssocID="{688263C7-8F25-4670-A206-9DCF8AF88AF2}" presName="childText" presStyleLbl="bgAcc1" presStyleIdx="0" presStyleCnt="4">
        <dgm:presLayoutVars>
          <dgm:bulletEnabled val="1"/>
        </dgm:presLayoutVars>
      </dgm:prSet>
      <dgm:spPr/>
    </dgm:pt>
    <dgm:pt modelId="{4AAC8E8E-1830-4BF9-8351-F29E75956346}" type="pres">
      <dgm:prSet presAssocID="{F9C55145-EFC1-4D74-86C3-994EBD459BD0}" presName="Name13" presStyleLbl="parChTrans1D2" presStyleIdx="1" presStyleCnt="4"/>
      <dgm:spPr/>
    </dgm:pt>
    <dgm:pt modelId="{FFE14676-FFA5-4E66-B0C6-935B87DC9AD3}" type="pres">
      <dgm:prSet presAssocID="{07FFD0FE-80AA-4F28-9212-0DC89A80B2B4}" presName="childText" presStyleLbl="bgAcc1" presStyleIdx="1" presStyleCnt="4">
        <dgm:presLayoutVars>
          <dgm:bulletEnabled val="1"/>
        </dgm:presLayoutVars>
      </dgm:prSet>
      <dgm:spPr/>
    </dgm:pt>
    <dgm:pt modelId="{63D06647-BEB8-4D8D-9FF2-520504956160}" type="pres">
      <dgm:prSet presAssocID="{42154339-90D8-4424-BD37-DEE97D77BA6A}" presName="root" presStyleCnt="0"/>
      <dgm:spPr/>
    </dgm:pt>
    <dgm:pt modelId="{D8924166-16A6-400D-B36A-B1A419CB9672}" type="pres">
      <dgm:prSet presAssocID="{42154339-90D8-4424-BD37-DEE97D77BA6A}" presName="rootComposite" presStyleCnt="0"/>
      <dgm:spPr/>
    </dgm:pt>
    <dgm:pt modelId="{2E66652A-9743-4844-AB1B-6247FBDA8658}" type="pres">
      <dgm:prSet presAssocID="{42154339-90D8-4424-BD37-DEE97D77BA6A}" presName="rootText" presStyleLbl="node1" presStyleIdx="1" presStyleCnt="2"/>
      <dgm:spPr/>
    </dgm:pt>
    <dgm:pt modelId="{82270C94-9E1C-4FFC-8B69-D2111C785DBD}" type="pres">
      <dgm:prSet presAssocID="{42154339-90D8-4424-BD37-DEE97D77BA6A}" presName="rootConnector" presStyleLbl="node1" presStyleIdx="1" presStyleCnt="2"/>
      <dgm:spPr/>
    </dgm:pt>
    <dgm:pt modelId="{23BEDF8E-00F9-4F77-BEDF-1DA2D6CAAFBD}" type="pres">
      <dgm:prSet presAssocID="{42154339-90D8-4424-BD37-DEE97D77BA6A}" presName="childShape" presStyleCnt="0"/>
      <dgm:spPr/>
    </dgm:pt>
    <dgm:pt modelId="{D5EF34B0-BDB3-4461-8179-873193683FD5}" type="pres">
      <dgm:prSet presAssocID="{5A695A57-D599-49BE-8751-085C0DED8692}" presName="Name13" presStyleLbl="parChTrans1D2" presStyleIdx="2" presStyleCnt="4"/>
      <dgm:spPr/>
    </dgm:pt>
    <dgm:pt modelId="{0FEAE8D3-4FC1-412B-A532-E8A6B1FDB8D8}" type="pres">
      <dgm:prSet presAssocID="{7A03027C-0D55-463B-9C91-22DC6590A6FD}" presName="childText" presStyleLbl="bgAcc1" presStyleIdx="2" presStyleCnt="4">
        <dgm:presLayoutVars>
          <dgm:bulletEnabled val="1"/>
        </dgm:presLayoutVars>
      </dgm:prSet>
      <dgm:spPr/>
    </dgm:pt>
    <dgm:pt modelId="{7C9E53FF-9C08-47D1-8605-960A951EAFE6}" type="pres">
      <dgm:prSet presAssocID="{79E80427-5190-4DE4-BAE6-C5CB1D05C938}" presName="Name13" presStyleLbl="parChTrans1D2" presStyleIdx="3" presStyleCnt="4"/>
      <dgm:spPr/>
    </dgm:pt>
    <dgm:pt modelId="{53F59EE0-0A56-467C-8356-27A450870D6D}" type="pres">
      <dgm:prSet presAssocID="{0796D5CC-7BE4-4407-B4A9-E0E848B4F9E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89041005-DC7A-4B58-91F9-0025ED9975CD}" type="presOf" srcId="{07FFD0FE-80AA-4F28-9212-0DC89A80B2B4}" destId="{FFE14676-FFA5-4E66-B0C6-935B87DC9AD3}" srcOrd="0" destOrd="0" presId="urn:microsoft.com/office/officeart/2005/8/layout/hierarchy3"/>
    <dgm:cxn modelId="{79523F0A-D64F-4FF7-9815-28CEF5501810}" srcId="{2C99447E-5A3F-49A6-A002-BF952525495D}" destId="{BA1312F3-FD9C-4769-A598-7D53D3FC64E5}" srcOrd="0" destOrd="0" parTransId="{0FDD533B-DACA-438C-AB92-4557B1E27E52}" sibTransId="{37EF5C0B-3C43-4077-A527-2FDE8EEBAA3E}"/>
    <dgm:cxn modelId="{3F757215-9AB1-46CD-9945-EF280BBCC7DC}" type="presOf" srcId="{2C99447E-5A3F-49A6-A002-BF952525495D}" destId="{0E909662-CEE3-4262-8D39-083144FFAEEC}" srcOrd="0" destOrd="0" presId="urn:microsoft.com/office/officeart/2005/8/layout/hierarchy3"/>
    <dgm:cxn modelId="{DF53D815-DBA3-47D9-A590-610E3F038891}" type="presOf" srcId="{79E80427-5190-4DE4-BAE6-C5CB1D05C938}" destId="{7C9E53FF-9C08-47D1-8605-960A951EAFE6}" srcOrd="0" destOrd="0" presId="urn:microsoft.com/office/officeart/2005/8/layout/hierarchy3"/>
    <dgm:cxn modelId="{8721C326-2AC4-4955-88B3-607641CD84E5}" type="presOf" srcId="{42154339-90D8-4424-BD37-DEE97D77BA6A}" destId="{2E66652A-9743-4844-AB1B-6247FBDA8658}" srcOrd="0" destOrd="0" presId="urn:microsoft.com/office/officeart/2005/8/layout/hierarchy3"/>
    <dgm:cxn modelId="{B770A029-E154-4C11-8F71-BD1C8D8C4C66}" type="presOf" srcId="{42154339-90D8-4424-BD37-DEE97D77BA6A}" destId="{82270C94-9E1C-4FFC-8B69-D2111C785DBD}" srcOrd="1" destOrd="0" presId="urn:microsoft.com/office/officeart/2005/8/layout/hierarchy3"/>
    <dgm:cxn modelId="{ADBA072A-77E0-4CBA-97B6-89D52F10C059}" srcId="{BA1312F3-FD9C-4769-A598-7D53D3FC64E5}" destId="{07FFD0FE-80AA-4F28-9212-0DC89A80B2B4}" srcOrd="1" destOrd="0" parTransId="{F9C55145-EFC1-4D74-86C3-994EBD459BD0}" sibTransId="{22CA2C09-4926-42F1-80A9-4AEAB04E5AEB}"/>
    <dgm:cxn modelId="{7415453E-8925-48C8-8624-57D91812128D}" srcId="{42154339-90D8-4424-BD37-DEE97D77BA6A}" destId="{0796D5CC-7BE4-4407-B4A9-E0E848B4F9EC}" srcOrd="1" destOrd="0" parTransId="{79E80427-5190-4DE4-BAE6-C5CB1D05C938}" sibTransId="{A7B30FF4-B9AF-4C6D-BC5F-3B5911D8DBF4}"/>
    <dgm:cxn modelId="{4415584F-F131-4BCB-B112-6608D9D6D3A5}" type="presOf" srcId="{5A695A57-D599-49BE-8751-085C0DED8692}" destId="{D5EF34B0-BDB3-4461-8179-873193683FD5}" srcOrd="0" destOrd="0" presId="urn:microsoft.com/office/officeart/2005/8/layout/hierarchy3"/>
    <dgm:cxn modelId="{69B5287A-B85F-41AA-8FD3-1BB2B709CC35}" srcId="{42154339-90D8-4424-BD37-DEE97D77BA6A}" destId="{7A03027C-0D55-463B-9C91-22DC6590A6FD}" srcOrd="0" destOrd="0" parTransId="{5A695A57-D599-49BE-8751-085C0DED8692}" sibTransId="{DBDA3C47-259B-4282-B97F-F86F28088130}"/>
    <dgm:cxn modelId="{F0FE8394-925E-4F63-A6C9-BA782DD074AF}" type="presOf" srcId="{F9C55145-EFC1-4D74-86C3-994EBD459BD0}" destId="{4AAC8E8E-1830-4BF9-8351-F29E75956346}" srcOrd="0" destOrd="0" presId="urn:microsoft.com/office/officeart/2005/8/layout/hierarchy3"/>
    <dgm:cxn modelId="{245E6295-4F2E-48F2-8431-B3C44F2E94A0}" type="presOf" srcId="{7A03027C-0D55-463B-9C91-22DC6590A6FD}" destId="{0FEAE8D3-4FC1-412B-A532-E8A6B1FDB8D8}" srcOrd="0" destOrd="0" presId="urn:microsoft.com/office/officeart/2005/8/layout/hierarchy3"/>
    <dgm:cxn modelId="{88F163C2-0355-4B31-8213-3F53A5530418}" type="presOf" srcId="{0796D5CC-7BE4-4407-B4A9-E0E848B4F9EC}" destId="{53F59EE0-0A56-467C-8356-27A450870D6D}" srcOrd="0" destOrd="0" presId="urn:microsoft.com/office/officeart/2005/8/layout/hierarchy3"/>
    <dgm:cxn modelId="{70EE26C4-21C9-439D-A69C-721C55FDA755}" type="presOf" srcId="{BA1312F3-FD9C-4769-A598-7D53D3FC64E5}" destId="{755077C2-6D3F-4E42-8F65-02978B873B08}" srcOrd="0" destOrd="0" presId="urn:microsoft.com/office/officeart/2005/8/layout/hierarchy3"/>
    <dgm:cxn modelId="{B4C700DF-5A30-49F9-B88A-D4CE381749D9}" type="presOf" srcId="{BA1312F3-FD9C-4769-A598-7D53D3FC64E5}" destId="{A1F24EA6-C6DC-49D7-9891-D844B9C698CA}" srcOrd="1" destOrd="0" presId="urn:microsoft.com/office/officeart/2005/8/layout/hierarchy3"/>
    <dgm:cxn modelId="{A68CD0E2-070B-4FB9-A3BB-253CB3762B22}" type="presOf" srcId="{688263C7-8F25-4670-A206-9DCF8AF88AF2}" destId="{F282AC02-B65B-43E6-926B-6E37654FCD52}" srcOrd="0" destOrd="0" presId="urn:microsoft.com/office/officeart/2005/8/layout/hierarchy3"/>
    <dgm:cxn modelId="{75202BE8-7A72-4C27-A7E6-7BEE36D2D70C}" type="presOf" srcId="{6DA46691-A8AA-41D8-9DBC-3F30436B3620}" destId="{F05F2F64-34C8-47E5-9C9B-BFEFB1F9A33F}" srcOrd="0" destOrd="0" presId="urn:microsoft.com/office/officeart/2005/8/layout/hierarchy3"/>
    <dgm:cxn modelId="{088B7EF1-763A-48FC-A93F-D593A4B33BA5}" srcId="{2C99447E-5A3F-49A6-A002-BF952525495D}" destId="{42154339-90D8-4424-BD37-DEE97D77BA6A}" srcOrd="1" destOrd="0" parTransId="{20E37E91-E603-4644-8741-25A974597807}" sibTransId="{B0AED358-4B1C-480E-B0A7-655F66DDAF52}"/>
    <dgm:cxn modelId="{D0BEA0F6-FA5D-439E-8957-C9CB4E5535B6}" srcId="{BA1312F3-FD9C-4769-A598-7D53D3FC64E5}" destId="{688263C7-8F25-4670-A206-9DCF8AF88AF2}" srcOrd="0" destOrd="0" parTransId="{6DA46691-A8AA-41D8-9DBC-3F30436B3620}" sibTransId="{AE8EB58B-BBDB-4F93-ABAB-52EBFB210A7B}"/>
    <dgm:cxn modelId="{477E646A-7BCC-4239-A08B-5B4E07092D84}" type="presParOf" srcId="{0E909662-CEE3-4262-8D39-083144FFAEEC}" destId="{1BFF408F-F259-4894-A0FB-CB6C233E7282}" srcOrd="0" destOrd="0" presId="urn:microsoft.com/office/officeart/2005/8/layout/hierarchy3"/>
    <dgm:cxn modelId="{21BA5BB9-251A-412C-B5BE-C1258D72B3F5}" type="presParOf" srcId="{1BFF408F-F259-4894-A0FB-CB6C233E7282}" destId="{AA9693FD-F312-439A-B3EE-CE49A2A5906C}" srcOrd="0" destOrd="0" presId="urn:microsoft.com/office/officeart/2005/8/layout/hierarchy3"/>
    <dgm:cxn modelId="{EEC35364-93C8-429B-9A16-1C95D6EA0C96}" type="presParOf" srcId="{AA9693FD-F312-439A-B3EE-CE49A2A5906C}" destId="{755077C2-6D3F-4E42-8F65-02978B873B08}" srcOrd="0" destOrd="0" presId="urn:microsoft.com/office/officeart/2005/8/layout/hierarchy3"/>
    <dgm:cxn modelId="{95AC2E4B-277B-4070-A526-7FA06F323977}" type="presParOf" srcId="{AA9693FD-F312-439A-B3EE-CE49A2A5906C}" destId="{A1F24EA6-C6DC-49D7-9891-D844B9C698CA}" srcOrd="1" destOrd="0" presId="urn:microsoft.com/office/officeart/2005/8/layout/hierarchy3"/>
    <dgm:cxn modelId="{18640E6E-05B8-4D34-867F-75397FB34BBE}" type="presParOf" srcId="{1BFF408F-F259-4894-A0FB-CB6C233E7282}" destId="{01325F01-A5B4-4D47-95CF-219F53F4A3C6}" srcOrd="1" destOrd="0" presId="urn:microsoft.com/office/officeart/2005/8/layout/hierarchy3"/>
    <dgm:cxn modelId="{4C7D98DC-F543-42E2-AA15-51CE05E38224}" type="presParOf" srcId="{01325F01-A5B4-4D47-95CF-219F53F4A3C6}" destId="{F05F2F64-34C8-47E5-9C9B-BFEFB1F9A33F}" srcOrd="0" destOrd="0" presId="urn:microsoft.com/office/officeart/2005/8/layout/hierarchy3"/>
    <dgm:cxn modelId="{8D713011-B68C-4FF9-9CA2-F1BA4C15F60D}" type="presParOf" srcId="{01325F01-A5B4-4D47-95CF-219F53F4A3C6}" destId="{F282AC02-B65B-43E6-926B-6E37654FCD52}" srcOrd="1" destOrd="0" presId="urn:microsoft.com/office/officeart/2005/8/layout/hierarchy3"/>
    <dgm:cxn modelId="{73463F7C-F284-4C15-9708-248B741BD950}" type="presParOf" srcId="{01325F01-A5B4-4D47-95CF-219F53F4A3C6}" destId="{4AAC8E8E-1830-4BF9-8351-F29E75956346}" srcOrd="2" destOrd="0" presId="urn:microsoft.com/office/officeart/2005/8/layout/hierarchy3"/>
    <dgm:cxn modelId="{2ED0FE8C-1564-40A8-8164-DD8C01BADFAF}" type="presParOf" srcId="{01325F01-A5B4-4D47-95CF-219F53F4A3C6}" destId="{FFE14676-FFA5-4E66-B0C6-935B87DC9AD3}" srcOrd="3" destOrd="0" presId="urn:microsoft.com/office/officeart/2005/8/layout/hierarchy3"/>
    <dgm:cxn modelId="{10B19741-8CB3-4307-B0A1-83123243BC55}" type="presParOf" srcId="{0E909662-CEE3-4262-8D39-083144FFAEEC}" destId="{63D06647-BEB8-4D8D-9FF2-520504956160}" srcOrd="1" destOrd="0" presId="urn:microsoft.com/office/officeart/2005/8/layout/hierarchy3"/>
    <dgm:cxn modelId="{18694A43-4D24-40BA-9DE3-8552489792B7}" type="presParOf" srcId="{63D06647-BEB8-4D8D-9FF2-520504956160}" destId="{D8924166-16A6-400D-B36A-B1A419CB9672}" srcOrd="0" destOrd="0" presId="urn:microsoft.com/office/officeart/2005/8/layout/hierarchy3"/>
    <dgm:cxn modelId="{8E597FE8-FD22-4FEE-BCA6-5B92C4296DA4}" type="presParOf" srcId="{D8924166-16A6-400D-B36A-B1A419CB9672}" destId="{2E66652A-9743-4844-AB1B-6247FBDA8658}" srcOrd="0" destOrd="0" presId="urn:microsoft.com/office/officeart/2005/8/layout/hierarchy3"/>
    <dgm:cxn modelId="{0467F89C-0390-46C2-B68D-628A5536E4F0}" type="presParOf" srcId="{D8924166-16A6-400D-B36A-B1A419CB9672}" destId="{82270C94-9E1C-4FFC-8B69-D2111C785DBD}" srcOrd="1" destOrd="0" presId="urn:microsoft.com/office/officeart/2005/8/layout/hierarchy3"/>
    <dgm:cxn modelId="{9998BC63-C2E3-426A-979F-DED629063F39}" type="presParOf" srcId="{63D06647-BEB8-4D8D-9FF2-520504956160}" destId="{23BEDF8E-00F9-4F77-BEDF-1DA2D6CAAFBD}" srcOrd="1" destOrd="0" presId="urn:microsoft.com/office/officeart/2005/8/layout/hierarchy3"/>
    <dgm:cxn modelId="{705B1EE5-17C5-4557-8CD4-C6A9D5AED064}" type="presParOf" srcId="{23BEDF8E-00F9-4F77-BEDF-1DA2D6CAAFBD}" destId="{D5EF34B0-BDB3-4461-8179-873193683FD5}" srcOrd="0" destOrd="0" presId="urn:microsoft.com/office/officeart/2005/8/layout/hierarchy3"/>
    <dgm:cxn modelId="{213A407B-B12B-4BCC-B44B-32C3D0BF5E4F}" type="presParOf" srcId="{23BEDF8E-00F9-4F77-BEDF-1DA2D6CAAFBD}" destId="{0FEAE8D3-4FC1-412B-A532-E8A6B1FDB8D8}" srcOrd="1" destOrd="0" presId="urn:microsoft.com/office/officeart/2005/8/layout/hierarchy3"/>
    <dgm:cxn modelId="{8A075400-21DA-44DA-A19C-2DAE3B62AD1C}" type="presParOf" srcId="{23BEDF8E-00F9-4F77-BEDF-1DA2D6CAAFBD}" destId="{7C9E53FF-9C08-47D1-8605-960A951EAFE6}" srcOrd="2" destOrd="0" presId="urn:microsoft.com/office/officeart/2005/8/layout/hierarchy3"/>
    <dgm:cxn modelId="{C00E1D58-FF1F-487D-85DF-E48074A46DC3}" type="presParOf" srcId="{23BEDF8E-00F9-4F77-BEDF-1DA2D6CAAFBD}" destId="{53F59EE0-0A56-467C-8356-27A450870D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CB3B-F4E3-497E-A0C4-33B16EA6C8C8}">
      <dsp:nvSpPr>
        <dsp:cNvPr id="0" name=""/>
        <dsp:cNvSpPr/>
      </dsp:nvSpPr>
      <dsp:spPr>
        <a:xfrm>
          <a:off x="8154687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457471" y="148366"/>
              </a:lnTo>
              <a:lnTo>
                <a:pt x="457471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F1A03-A802-4386-B728-7390E8E28F59}">
      <dsp:nvSpPr>
        <dsp:cNvPr id="0" name=""/>
        <dsp:cNvSpPr/>
      </dsp:nvSpPr>
      <dsp:spPr>
        <a:xfrm>
          <a:off x="7697215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457471" y="0"/>
              </a:moveTo>
              <a:lnTo>
                <a:pt x="457471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C155C-EC70-460B-967B-114A2EED11C1}">
      <dsp:nvSpPr>
        <dsp:cNvPr id="0" name=""/>
        <dsp:cNvSpPr/>
      </dsp:nvSpPr>
      <dsp:spPr>
        <a:xfrm>
          <a:off x="6324801" y="2479925"/>
          <a:ext cx="1829885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1829885" y="148366"/>
              </a:lnTo>
              <a:lnTo>
                <a:pt x="1829885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3A6A7-5168-42EF-88FD-2DD3FB56DCD0}">
      <dsp:nvSpPr>
        <dsp:cNvPr id="0" name=""/>
        <dsp:cNvSpPr/>
      </dsp:nvSpPr>
      <dsp:spPr>
        <a:xfrm>
          <a:off x="6324801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457471" y="148366"/>
              </a:lnTo>
              <a:lnTo>
                <a:pt x="457471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950D5-77BC-4320-B729-D2DF18774699}">
      <dsp:nvSpPr>
        <dsp:cNvPr id="0" name=""/>
        <dsp:cNvSpPr/>
      </dsp:nvSpPr>
      <dsp:spPr>
        <a:xfrm>
          <a:off x="5867329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457471" y="0"/>
              </a:moveTo>
              <a:lnTo>
                <a:pt x="457471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22F1-6597-4DD3-8B5F-C160F68F6ACC}">
      <dsp:nvSpPr>
        <dsp:cNvPr id="0" name=""/>
        <dsp:cNvSpPr/>
      </dsp:nvSpPr>
      <dsp:spPr>
        <a:xfrm>
          <a:off x="6279081" y="2479925"/>
          <a:ext cx="91440" cy="217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DFA1D-C288-4E28-B0D1-FA64F1186D41}">
      <dsp:nvSpPr>
        <dsp:cNvPr id="0" name=""/>
        <dsp:cNvSpPr/>
      </dsp:nvSpPr>
      <dsp:spPr>
        <a:xfrm>
          <a:off x="4494915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457471" y="148366"/>
              </a:lnTo>
              <a:lnTo>
                <a:pt x="457471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BCDDA-C629-4DA7-9723-48575CB2AF5E}">
      <dsp:nvSpPr>
        <dsp:cNvPr id="0" name=""/>
        <dsp:cNvSpPr/>
      </dsp:nvSpPr>
      <dsp:spPr>
        <a:xfrm>
          <a:off x="4037444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457471" y="0"/>
              </a:moveTo>
              <a:lnTo>
                <a:pt x="457471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F9CF2-6F4F-4AE6-BEB7-716DD909DCA8}">
      <dsp:nvSpPr>
        <dsp:cNvPr id="0" name=""/>
        <dsp:cNvSpPr/>
      </dsp:nvSpPr>
      <dsp:spPr>
        <a:xfrm>
          <a:off x="4494915" y="2479925"/>
          <a:ext cx="1829885" cy="217714"/>
        </a:xfrm>
        <a:custGeom>
          <a:avLst/>
          <a:gdLst/>
          <a:ahLst/>
          <a:cxnLst/>
          <a:rect l="0" t="0" r="0" b="0"/>
          <a:pathLst>
            <a:path>
              <a:moveTo>
                <a:pt x="1829885" y="0"/>
              </a:moveTo>
              <a:lnTo>
                <a:pt x="1829885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10AA-9898-4F6A-BD47-AFD3D8B03B7B}">
      <dsp:nvSpPr>
        <dsp:cNvPr id="0" name=""/>
        <dsp:cNvSpPr/>
      </dsp:nvSpPr>
      <dsp:spPr>
        <a:xfrm>
          <a:off x="4037444" y="1786855"/>
          <a:ext cx="2287357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2287357" y="148366"/>
              </a:lnTo>
              <a:lnTo>
                <a:pt x="2287357" y="217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F8C44-071B-4A22-B9A7-8A154F5D0344}">
      <dsp:nvSpPr>
        <dsp:cNvPr id="0" name=""/>
        <dsp:cNvSpPr/>
      </dsp:nvSpPr>
      <dsp:spPr>
        <a:xfrm>
          <a:off x="2665029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457471" y="148366"/>
              </a:lnTo>
              <a:lnTo>
                <a:pt x="457471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C55C6-1898-461A-949F-CF22B1A8C161}">
      <dsp:nvSpPr>
        <dsp:cNvPr id="0" name=""/>
        <dsp:cNvSpPr/>
      </dsp:nvSpPr>
      <dsp:spPr>
        <a:xfrm>
          <a:off x="2207558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457471" y="0"/>
              </a:moveTo>
              <a:lnTo>
                <a:pt x="457471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4974E-63B8-4E22-83D9-D8F5AF744926}">
      <dsp:nvSpPr>
        <dsp:cNvPr id="0" name=""/>
        <dsp:cNvSpPr/>
      </dsp:nvSpPr>
      <dsp:spPr>
        <a:xfrm>
          <a:off x="1750087" y="2479925"/>
          <a:ext cx="914942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914942" y="148366"/>
              </a:lnTo>
              <a:lnTo>
                <a:pt x="914942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9DCE5-F03D-4370-82BD-0D10B14952DC}">
      <dsp:nvSpPr>
        <dsp:cNvPr id="0" name=""/>
        <dsp:cNvSpPr/>
      </dsp:nvSpPr>
      <dsp:spPr>
        <a:xfrm>
          <a:off x="835144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66"/>
              </a:lnTo>
              <a:lnTo>
                <a:pt x="457471" y="148366"/>
              </a:lnTo>
              <a:lnTo>
                <a:pt x="457471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81A9C-5594-4E72-A807-325CD7E21A67}">
      <dsp:nvSpPr>
        <dsp:cNvPr id="0" name=""/>
        <dsp:cNvSpPr/>
      </dsp:nvSpPr>
      <dsp:spPr>
        <a:xfrm>
          <a:off x="377672" y="3172994"/>
          <a:ext cx="457471" cy="217714"/>
        </a:xfrm>
        <a:custGeom>
          <a:avLst/>
          <a:gdLst/>
          <a:ahLst/>
          <a:cxnLst/>
          <a:rect l="0" t="0" r="0" b="0"/>
          <a:pathLst>
            <a:path>
              <a:moveTo>
                <a:pt x="457471" y="0"/>
              </a:moveTo>
              <a:lnTo>
                <a:pt x="457471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C8B41-FCDC-49A7-A855-BD94B4478537}">
      <dsp:nvSpPr>
        <dsp:cNvPr id="0" name=""/>
        <dsp:cNvSpPr/>
      </dsp:nvSpPr>
      <dsp:spPr>
        <a:xfrm>
          <a:off x="835144" y="2479925"/>
          <a:ext cx="914942" cy="217714"/>
        </a:xfrm>
        <a:custGeom>
          <a:avLst/>
          <a:gdLst/>
          <a:ahLst/>
          <a:cxnLst/>
          <a:rect l="0" t="0" r="0" b="0"/>
          <a:pathLst>
            <a:path>
              <a:moveTo>
                <a:pt x="914942" y="0"/>
              </a:moveTo>
              <a:lnTo>
                <a:pt x="914942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A45E6-B5B3-46FF-905A-BC68F27790BD}">
      <dsp:nvSpPr>
        <dsp:cNvPr id="0" name=""/>
        <dsp:cNvSpPr/>
      </dsp:nvSpPr>
      <dsp:spPr>
        <a:xfrm>
          <a:off x="1750087" y="1786855"/>
          <a:ext cx="2287357" cy="217714"/>
        </a:xfrm>
        <a:custGeom>
          <a:avLst/>
          <a:gdLst/>
          <a:ahLst/>
          <a:cxnLst/>
          <a:rect l="0" t="0" r="0" b="0"/>
          <a:pathLst>
            <a:path>
              <a:moveTo>
                <a:pt x="2287357" y="0"/>
              </a:moveTo>
              <a:lnTo>
                <a:pt x="2287357" y="148366"/>
              </a:lnTo>
              <a:lnTo>
                <a:pt x="0" y="148366"/>
              </a:lnTo>
              <a:lnTo>
                <a:pt x="0" y="217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3E9F-AAF4-4218-B709-1A3F08FA9B99}">
      <dsp:nvSpPr>
        <dsp:cNvPr id="0" name=""/>
        <dsp:cNvSpPr/>
      </dsp:nvSpPr>
      <dsp:spPr>
        <a:xfrm>
          <a:off x="3663149" y="1311501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6A255-5DAF-4BC3-8610-058DE688E405}">
      <dsp:nvSpPr>
        <dsp:cNvPr id="0" name=""/>
        <dsp:cNvSpPr/>
      </dsp:nvSpPr>
      <dsp:spPr>
        <a:xfrm>
          <a:off x="3746326" y="1390519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Borravaló</a:t>
          </a:r>
        </a:p>
      </dsp:txBody>
      <dsp:txXfrm>
        <a:off x="3760249" y="1404442"/>
        <a:ext cx="720743" cy="447508"/>
      </dsp:txXfrm>
    </dsp:sp>
    <dsp:sp modelId="{FA52DFC8-66CD-4F76-8A27-FE0566FEB102}">
      <dsp:nvSpPr>
        <dsp:cNvPr id="0" name=""/>
        <dsp:cNvSpPr/>
      </dsp:nvSpPr>
      <dsp:spPr>
        <a:xfrm>
          <a:off x="1375792" y="2004570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BE94B-E7F9-4A5E-8AD3-EFF3DA6E8BF3}">
      <dsp:nvSpPr>
        <dsp:cNvPr id="0" name=""/>
        <dsp:cNvSpPr/>
      </dsp:nvSpPr>
      <dsp:spPr>
        <a:xfrm>
          <a:off x="1458968" y="2083588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elektronikus fizetés</a:t>
          </a:r>
        </a:p>
      </dsp:txBody>
      <dsp:txXfrm>
        <a:off x="1472891" y="2097511"/>
        <a:ext cx="720743" cy="447508"/>
      </dsp:txXfrm>
    </dsp:sp>
    <dsp:sp modelId="{85D1A829-D507-4BF5-94F6-EA16E1EA66E9}">
      <dsp:nvSpPr>
        <dsp:cNvPr id="0" name=""/>
        <dsp:cNvSpPr/>
      </dsp:nvSpPr>
      <dsp:spPr>
        <a:xfrm>
          <a:off x="460849" y="2697640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6F824-4863-4E7E-A14A-A50B1B4C0D97}">
      <dsp:nvSpPr>
        <dsp:cNvPr id="0" name=""/>
        <dsp:cNvSpPr/>
      </dsp:nvSpPr>
      <dsp:spPr>
        <a:xfrm>
          <a:off x="544026" y="277665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Házipénztárba kerülő </a:t>
          </a:r>
        </a:p>
      </dsp:txBody>
      <dsp:txXfrm>
        <a:off x="557949" y="2790580"/>
        <a:ext cx="720743" cy="447508"/>
      </dsp:txXfrm>
    </dsp:sp>
    <dsp:sp modelId="{C210E169-A948-4971-B235-6E7F067CB83E}">
      <dsp:nvSpPr>
        <dsp:cNvPr id="0" name=""/>
        <dsp:cNvSpPr/>
      </dsp:nvSpPr>
      <dsp:spPr>
        <a:xfrm>
          <a:off x="3378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D092D-92A3-4734-BCAD-35B81E679302}">
      <dsp:nvSpPr>
        <dsp:cNvPr id="0" name=""/>
        <dsp:cNvSpPr/>
      </dsp:nvSpPr>
      <dsp:spPr>
        <a:xfrm>
          <a:off x="86554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Pénzmozgás bizonylat: van</a:t>
          </a:r>
        </a:p>
      </dsp:txBody>
      <dsp:txXfrm>
        <a:off x="100477" y="3483650"/>
        <a:ext cx="720743" cy="447508"/>
      </dsp:txXfrm>
    </dsp:sp>
    <dsp:sp modelId="{E661CC29-86EB-462A-BF82-1E0F149D07D4}">
      <dsp:nvSpPr>
        <dsp:cNvPr id="0" name=""/>
        <dsp:cNvSpPr/>
      </dsp:nvSpPr>
      <dsp:spPr>
        <a:xfrm>
          <a:off x="918320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2488-F4FD-4755-B9B3-CFEC5CC5582E}">
      <dsp:nvSpPr>
        <dsp:cNvPr id="0" name=""/>
        <dsp:cNvSpPr/>
      </dsp:nvSpPr>
      <dsp:spPr>
        <a:xfrm>
          <a:off x="1001497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 err="1"/>
            <a:t>SZJAmentesség</a:t>
          </a:r>
          <a:r>
            <a:rPr lang="hu-HU" sz="700" kern="1200" dirty="0"/>
            <a:t>: nincs</a:t>
          </a:r>
        </a:p>
      </dsp:txBody>
      <dsp:txXfrm>
        <a:off x="1015420" y="3483650"/>
        <a:ext cx="720743" cy="447508"/>
      </dsp:txXfrm>
    </dsp:sp>
    <dsp:sp modelId="{D8720626-94AF-4878-8D3D-C73FD76DD2F2}">
      <dsp:nvSpPr>
        <dsp:cNvPr id="0" name=""/>
        <dsp:cNvSpPr/>
      </dsp:nvSpPr>
      <dsp:spPr>
        <a:xfrm>
          <a:off x="2290735" y="2697640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D05EC-877D-4DC3-9C58-4AC87CB7F5B0}">
      <dsp:nvSpPr>
        <dsp:cNvPr id="0" name=""/>
        <dsp:cNvSpPr/>
      </dsp:nvSpPr>
      <dsp:spPr>
        <a:xfrm>
          <a:off x="2373911" y="277665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Elkülönítetten gyűjtve</a:t>
          </a:r>
        </a:p>
      </dsp:txBody>
      <dsp:txXfrm>
        <a:off x="2387834" y="2790580"/>
        <a:ext cx="720743" cy="447508"/>
      </dsp:txXfrm>
    </dsp:sp>
    <dsp:sp modelId="{867C4070-8923-49B3-9B8C-D045B56F5726}">
      <dsp:nvSpPr>
        <dsp:cNvPr id="0" name=""/>
        <dsp:cNvSpPr/>
      </dsp:nvSpPr>
      <dsp:spPr>
        <a:xfrm>
          <a:off x="1833263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368C0-7BA6-44B3-8F66-6A1927C313F4}">
      <dsp:nvSpPr>
        <dsp:cNvPr id="0" name=""/>
        <dsp:cNvSpPr/>
      </dsp:nvSpPr>
      <dsp:spPr>
        <a:xfrm>
          <a:off x="1916440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Pénzmozgás bizonylat: nincs</a:t>
          </a:r>
        </a:p>
      </dsp:txBody>
      <dsp:txXfrm>
        <a:off x="1930363" y="3483650"/>
        <a:ext cx="720743" cy="447508"/>
      </dsp:txXfrm>
    </dsp:sp>
    <dsp:sp modelId="{37E55743-9464-43F1-BE28-72519292EDD7}">
      <dsp:nvSpPr>
        <dsp:cNvPr id="0" name=""/>
        <dsp:cNvSpPr/>
      </dsp:nvSpPr>
      <dsp:spPr>
        <a:xfrm>
          <a:off x="2748206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D9B2D-D38F-4245-AA40-56EFE5269409}">
      <dsp:nvSpPr>
        <dsp:cNvPr id="0" name=""/>
        <dsp:cNvSpPr/>
      </dsp:nvSpPr>
      <dsp:spPr>
        <a:xfrm>
          <a:off x="2831383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SZJA mentesség: van</a:t>
          </a:r>
        </a:p>
      </dsp:txBody>
      <dsp:txXfrm>
        <a:off x="2845306" y="3483650"/>
        <a:ext cx="720743" cy="447508"/>
      </dsp:txXfrm>
    </dsp:sp>
    <dsp:sp modelId="{9424EACA-7CC4-47A5-BB8A-901F8F546840}">
      <dsp:nvSpPr>
        <dsp:cNvPr id="0" name=""/>
        <dsp:cNvSpPr/>
      </dsp:nvSpPr>
      <dsp:spPr>
        <a:xfrm>
          <a:off x="5950506" y="2004570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54470-4314-41A0-85F2-001C5DB0C8D0}">
      <dsp:nvSpPr>
        <dsp:cNvPr id="0" name=""/>
        <dsp:cNvSpPr/>
      </dsp:nvSpPr>
      <dsp:spPr>
        <a:xfrm>
          <a:off x="6033683" y="2083588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készpénz</a:t>
          </a:r>
        </a:p>
      </dsp:txBody>
      <dsp:txXfrm>
        <a:off x="6047606" y="2097511"/>
        <a:ext cx="720743" cy="447508"/>
      </dsp:txXfrm>
    </dsp:sp>
    <dsp:sp modelId="{71D3C233-1DD6-46B5-8F17-EB657A89A883}">
      <dsp:nvSpPr>
        <dsp:cNvPr id="0" name=""/>
        <dsp:cNvSpPr/>
      </dsp:nvSpPr>
      <dsp:spPr>
        <a:xfrm>
          <a:off x="4120620" y="2697640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98251-49EA-4615-9FE8-5C9A8986FADF}">
      <dsp:nvSpPr>
        <dsp:cNvPr id="0" name=""/>
        <dsp:cNvSpPr/>
      </dsp:nvSpPr>
      <dsp:spPr>
        <a:xfrm>
          <a:off x="4203797" y="277665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Házipénztárba kerülő</a:t>
          </a:r>
        </a:p>
      </dsp:txBody>
      <dsp:txXfrm>
        <a:off x="4217720" y="2790580"/>
        <a:ext cx="720743" cy="447508"/>
      </dsp:txXfrm>
    </dsp:sp>
    <dsp:sp modelId="{D93153F2-51D7-45B7-A11C-B65AEFAA8E29}">
      <dsp:nvSpPr>
        <dsp:cNvPr id="0" name=""/>
        <dsp:cNvSpPr/>
      </dsp:nvSpPr>
      <dsp:spPr>
        <a:xfrm>
          <a:off x="3663149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2376C-7051-4D9E-97B6-C327E4E25E22}">
      <dsp:nvSpPr>
        <dsp:cNvPr id="0" name=""/>
        <dsp:cNvSpPr/>
      </dsp:nvSpPr>
      <dsp:spPr>
        <a:xfrm>
          <a:off x="3746326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Pénzmozgás bizonylat: van</a:t>
          </a:r>
        </a:p>
      </dsp:txBody>
      <dsp:txXfrm>
        <a:off x="3760249" y="3483650"/>
        <a:ext cx="720743" cy="447508"/>
      </dsp:txXfrm>
    </dsp:sp>
    <dsp:sp modelId="{F2067486-4061-4A48-9C30-1D0D9D3528A1}">
      <dsp:nvSpPr>
        <dsp:cNvPr id="0" name=""/>
        <dsp:cNvSpPr/>
      </dsp:nvSpPr>
      <dsp:spPr>
        <a:xfrm>
          <a:off x="4578092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13D14-E8BA-4FA0-A380-E09D2DB73951}">
      <dsp:nvSpPr>
        <dsp:cNvPr id="0" name=""/>
        <dsp:cNvSpPr/>
      </dsp:nvSpPr>
      <dsp:spPr>
        <a:xfrm>
          <a:off x="4661268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 err="1"/>
            <a:t>SZJAmentesség</a:t>
          </a:r>
          <a:r>
            <a:rPr lang="hu-HU" sz="700" kern="1200" dirty="0"/>
            <a:t>: nincs</a:t>
          </a:r>
        </a:p>
      </dsp:txBody>
      <dsp:txXfrm>
        <a:off x="4675191" y="3483650"/>
        <a:ext cx="720743" cy="447508"/>
      </dsp:txXfrm>
    </dsp:sp>
    <dsp:sp modelId="{0329C1F5-8A0C-4623-8559-72342D529C3C}">
      <dsp:nvSpPr>
        <dsp:cNvPr id="0" name=""/>
        <dsp:cNvSpPr/>
      </dsp:nvSpPr>
      <dsp:spPr>
        <a:xfrm>
          <a:off x="5950506" y="2697640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4B326-BB89-4E3B-9A7C-748BBBFC40CD}">
      <dsp:nvSpPr>
        <dsp:cNvPr id="0" name=""/>
        <dsp:cNvSpPr/>
      </dsp:nvSpPr>
      <dsp:spPr>
        <a:xfrm>
          <a:off x="6033683" y="277665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Közvetlenül a felszolgálónak</a:t>
          </a:r>
        </a:p>
      </dsp:txBody>
      <dsp:txXfrm>
        <a:off x="6047606" y="2790580"/>
        <a:ext cx="720743" cy="447508"/>
      </dsp:txXfrm>
    </dsp:sp>
    <dsp:sp modelId="{B529479E-F359-4AD6-8EC4-FA3689B4475E}">
      <dsp:nvSpPr>
        <dsp:cNvPr id="0" name=""/>
        <dsp:cNvSpPr/>
      </dsp:nvSpPr>
      <dsp:spPr>
        <a:xfrm>
          <a:off x="5493035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E323F-45BF-4F4F-8296-4DBE4CFD5331}">
      <dsp:nvSpPr>
        <dsp:cNvPr id="0" name=""/>
        <dsp:cNvSpPr/>
      </dsp:nvSpPr>
      <dsp:spPr>
        <a:xfrm>
          <a:off x="5576211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Pénzmozgás bizonylat: nincs</a:t>
          </a:r>
        </a:p>
      </dsp:txBody>
      <dsp:txXfrm>
        <a:off x="5590134" y="3483650"/>
        <a:ext cx="720743" cy="447508"/>
      </dsp:txXfrm>
    </dsp:sp>
    <dsp:sp modelId="{5BEC5330-E923-4A70-A8D2-8928B81038A7}">
      <dsp:nvSpPr>
        <dsp:cNvPr id="0" name=""/>
        <dsp:cNvSpPr/>
      </dsp:nvSpPr>
      <dsp:spPr>
        <a:xfrm>
          <a:off x="6407978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0F253-40A2-4635-AFCC-7EF31870B219}">
      <dsp:nvSpPr>
        <dsp:cNvPr id="0" name=""/>
        <dsp:cNvSpPr/>
      </dsp:nvSpPr>
      <dsp:spPr>
        <a:xfrm>
          <a:off x="6491154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SZJA mentesség: van</a:t>
          </a:r>
        </a:p>
      </dsp:txBody>
      <dsp:txXfrm>
        <a:off x="6505077" y="3483650"/>
        <a:ext cx="720743" cy="447508"/>
      </dsp:txXfrm>
    </dsp:sp>
    <dsp:sp modelId="{211BAACC-17BC-477D-9137-307E07940A0C}">
      <dsp:nvSpPr>
        <dsp:cNvPr id="0" name=""/>
        <dsp:cNvSpPr/>
      </dsp:nvSpPr>
      <dsp:spPr>
        <a:xfrm>
          <a:off x="7780392" y="2697640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396AC-40EE-4EC5-BEFB-D13D8815A160}">
      <dsp:nvSpPr>
        <dsp:cNvPr id="0" name=""/>
        <dsp:cNvSpPr/>
      </dsp:nvSpPr>
      <dsp:spPr>
        <a:xfrm>
          <a:off x="7863568" y="277665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Elkülönítetten gyűjtve</a:t>
          </a:r>
        </a:p>
      </dsp:txBody>
      <dsp:txXfrm>
        <a:off x="7877491" y="2790580"/>
        <a:ext cx="720743" cy="447508"/>
      </dsp:txXfrm>
    </dsp:sp>
    <dsp:sp modelId="{2E8072B0-2AA2-48F5-9A74-94FA8CA0D07E}">
      <dsp:nvSpPr>
        <dsp:cNvPr id="0" name=""/>
        <dsp:cNvSpPr/>
      </dsp:nvSpPr>
      <dsp:spPr>
        <a:xfrm>
          <a:off x="7322920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509E3-D892-49D7-B6D3-7DA3A9199D2D}">
      <dsp:nvSpPr>
        <dsp:cNvPr id="0" name=""/>
        <dsp:cNvSpPr/>
      </dsp:nvSpPr>
      <dsp:spPr>
        <a:xfrm>
          <a:off x="7406097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Pénzmozgás bizonylat: nincs</a:t>
          </a:r>
        </a:p>
      </dsp:txBody>
      <dsp:txXfrm>
        <a:off x="7420020" y="3483650"/>
        <a:ext cx="720743" cy="447508"/>
      </dsp:txXfrm>
    </dsp:sp>
    <dsp:sp modelId="{FD4B7AAF-6F4C-4B79-976E-04DBCFCB3929}">
      <dsp:nvSpPr>
        <dsp:cNvPr id="0" name=""/>
        <dsp:cNvSpPr/>
      </dsp:nvSpPr>
      <dsp:spPr>
        <a:xfrm>
          <a:off x="8237863" y="3390709"/>
          <a:ext cx="748589" cy="475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03E7C-6B36-4AB3-9207-5E95A91D5703}">
      <dsp:nvSpPr>
        <dsp:cNvPr id="0" name=""/>
        <dsp:cNvSpPr/>
      </dsp:nvSpPr>
      <dsp:spPr>
        <a:xfrm>
          <a:off x="8321040" y="3469727"/>
          <a:ext cx="748589" cy="47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 err="1"/>
            <a:t>SZJAmentesség</a:t>
          </a:r>
          <a:r>
            <a:rPr lang="hu-HU" sz="700" kern="1200" dirty="0"/>
            <a:t>: van</a:t>
          </a:r>
        </a:p>
      </dsp:txBody>
      <dsp:txXfrm>
        <a:off x="8334963" y="3483650"/>
        <a:ext cx="720743" cy="447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077C2-6D3F-4E42-8F65-02978B873B08}">
      <dsp:nvSpPr>
        <dsp:cNvPr id="0" name=""/>
        <dsp:cNvSpPr/>
      </dsp:nvSpPr>
      <dsp:spPr>
        <a:xfrm>
          <a:off x="1755018" y="2145"/>
          <a:ext cx="2097583" cy="10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/>
            <a:t>borravaló</a:t>
          </a:r>
        </a:p>
      </dsp:txBody>
      <dsp:txXfrm>
        <a:off x="1785736" y="32863"/>
        <a:ext cx="2036147" cy="987355"/>
      </dsp:txXfrm>
    </dsp:sp>
    <dsp:sp modelId="{F05F2F64-34C8-47E5-9C9B-BFEFB1F9A33F}">
      <dsp:nvSpPr>
        <dsp:cNvPr id="0" name=""/>
        <dsp:cNvSpPr/>
      </dsp:nvSpPr>
      <dsp:spPr>
        <a:xfrm>
          <a:off x="1964776" y="1050937"/>
          <a:ext cx="209758" cy="78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93"/>
              </a:lnTo>
              <a:lnTo>
                <a:pt x="209758" y="786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2AC02-B65B-43E6-926B-6E37654FCD52}">
      <dsp:nvSpPr>
        <dsp:cNvPr id="0" name=""/>
        <dsp:cNvSpPr/>
      </dsp:nvSpPr>
      <dsp:spPr>
        <a:xfrm>
          <a:off x="2174535" y="1313135"/>
          <a:ext cx="1678066" cy="104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SZJA: közvetlenül a vendégtől kapva adómentes</a:t>
          </a:r>
        </a:p>
      </dsp:txBody>
      <dsp:txXfrm>
        <a:off x="2205253" y="1343853"/>
        <a:ext cx="1616630" cy="987355"/>
      </dsp:txXfrm>
    </dsp:sp>
    <dsp:sp modelId="{4AAC8E8E-1830-4BF9-8351-F29E75956346}">
      <dsp:nvSpPr>
        <dsp:cNvPr id="0" name=""/>
        <dsp:cNvSpPr/>
      </dsp:nvSpPr>
      <dsp:spPr>
        <a:xfrm>
          <a:off x="1964776" y="1050937"/>
          <a:ext cx="209758" cy="2097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583"/>
              </a:lnTo>
              <a:lnTo>
                <a:pt x="209758" y="2097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14676-FFA5-4E66-B0C6-935B87DC9AD3}">
      <dsp:nvSpPr>
        <dsp:cNvPr id="0" name=""/>
        <dsp:cNvSpPr/>
      </dsp:nvSpPr>
      <dsp:spPr>
        <a:xfrm>
          <a:off x="2174535" y="2624125"/>
          <a:ext cx="1678066" cy="104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TB: járulékmentes</a:t>
          </a:r>
        </a:p>
      </dsp:txBody>
      <dsp:txXfrm>
        <a:off x="2205253" y="2654843"/>
        <a:ext cx="1616630" cy="987355"/>
      </dsp:txXfrm>
    </dsp:sp>
    <dsp:sp modelId="{2E66652A-9743-4844-AB1B-6247FBDA8658}">
      <dsp:nvSpPr>
        <dsp:cNvPr id="0" name=""/>
        <dsp:cNvSpPr/>
      </dsp:nvSpPr>
      <dsp:spPr>
        <a:xfrm>
          <a:off x="4376997" y="2145"/>
          <a:ext cx="2097583" cy="10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/>
            <a:t>felszolgálási díj</a:t>
          </a:r>
        </a:p>
      </dsp:txBody>
      <dsp:txXfrm>
        <a:off x="4407715" y="32863"/>
        <a:ext cx="2036147" cy="987355"/>
      </dsp:txXfrm>
    </dsp:sp>
    <dsp:sp modelId="{D5EF34B0-BDB3-4461-8179-873193683FD5}">
      <dsp:nvSpPr>
        <dsp:cNvPr id="0" name=""/>
        <dsp:cNvSpPr/>
      </dsp:nvSpPr>
      <dsp:spPr>
        <a:xfrm>
          <a:off x="4586756" y="1050937"/>
          <a:ext cx="209758" cy="78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93"/>
              </a:lnTo>
              <a:lnTo>
                <a:pt x="209758" y="786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AE8D3-4FC1-412B-A532-E8A6B1FDB8D8}">
      <dsp:nvSpPr>
        <dsp:cNvPr id="0" name=""/>
        <dsp:cNvSpPr/>
      </dsp:nvSpPr>
      <dsp:spPr>
        <a:xfrm>
          <a:off x="4796514" y="1313135"/>
          <a:ext cx="1678066" cy="104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SZJA: adómentes</a:t>
          </a:r>
        </a:p>
      </dsp:txBody>
      <dsp:txXfrm>
        <a:off x="4827232" y="1343853"/>
        <a:ext cx="1616630" cy="987355"/>
      </dsp:txXfrm>
    </dsp:sp>
    <dsp:sp modelId="{7C9E53FF-9C08-47D1-8605-960A951EAFE6}">
      <dsp:nvSpPr>
        <dsp:cNvPr id="0" name=""/>
        <dsp:cNvSpPr/>
      </dsp:nvSpPr>
      <dsp:spPr>
        <a:xfrm>
          <a:off x="4586756" y="1050937"/>
          <a:ext cx="209758" cy="2097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583"/>
              </a:lnTo>
              <a:lnTo>
                <a:pt x="209758" y="2097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59EE0-0A56-467C-8356-27A450870D6D}">
      <dsp:nvSpPr>
        <dsp:cNvPr id="0" name=""/>
        <dsp:cNvSpPr/>
      </dsp:nvSpPr>
      <dsp:spPr>
        <a:xfrm>
          <a:off x="4796514" y="2624125"/>
          <a:ext cx="1678066" cy="1048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TB: 18,5%-</a:t>
          </a:r>
          <a:r>
            <a:rPr lang="hu-HU" sz="1700" kern="1200" dirty="0" err="1"/>
            <a:t>os</a:t>
          </a:r>
          <a:r>
            <a:rPr lang="hu-HU" sz="1700" kern="1200" dirty="0"/>
            <a:t> </a:t>
          </a:r>
          <a:r>
            <a:rPr lang="hu-HU" sz="1700" kern="1200" dirty="0" err="1"/>
            <a:t>TBjárulék</a:t>
          </a:r>
          <a:endParaRPr lang="hu-HU" sz="1700" kern="1200" dirty="0"/>
        </a:p>
      </dsp:txBody>
      <dsp:txXfrm>
        <a:off x="4827232" y="2654843"/>
        <a:ext cx="1616630" cy="98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C260-2B39-4ACF-A4E6-B983BD09D33A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A7863-C3AB-4384-99E2-47CD88CEE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333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DA30-C8B1-4779-839D-86C5E2B0F685}" type="datetimeFigureOut">
              <a:rPr lang="hu-HU" smtClean="0"/>
              <a:t>2022. 03. 31.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OZOS\ppt_hatterek\nav_ppt_alapok\pptalap01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0" y="-17882"/>
            <a:ext cx="9176480" cy="51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559916"/>
            <a:ext cx="77724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Hogyan kezeljük szabályosan a borravalót?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161864"/>
            <a:ext cx="6400800" cy="482207"/>
          </a:xfrm>
        </p:spPr>
        <p:txBody>
          <a:bodyPr>
            <a:noAutofit/>
          </a:bodyPr>
          <a:lstStyle/>
          <a:p>
            <a:r>
              <a:rPr lang="hu-HU" sz="1600" b="1" dirty="0">
                <a:solidFill>
                  <a:schemeClr val="tx1"/>
                </a:solidFill>
              </a:rPr>
              <a:t>dr. Kecsmárik Viktor</a:t>
            </a:r>
          </a:p>
          <a:p>
            <a:r>
              <a:rPr lang="hu-HU" sz="1600" b="1" dirty="0">
                <a:solidFill>
                  <a:schemeClr val="tx1"/>
                </a:solidFill>
              </a:rPr>
              <a:t>NAV Központi Irányítás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A borravaló kezelése általánosságban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hu-HU" sz="1400" dirty="0"/>
              <a:t>Minden olyan pénztárgépben rögzített tranzakciót, ami nem eladáshoz, illetve sztornó- vagy visszárubizonylat kibocsátásához kötődik, de módosítja a fióktartalmat, például bankkártyás befizetések, bankszámlára utalással teljesített kifizetések úgynevezett </a:t>
            </a:r>
            <a:r>
              <a:rPr lang="hu-HU" sz="1400" b="1" dirty="0"/>
              <a:t>pénzmozgásbizonylattal</a:t>
            </a:r>
            <a:r>
              <a:rPr lang="hu-HU" sz="1400" dirty="0"/>
              <a:t> kell dokumentálni. Szintén pénzmozgásbizonylatot kell kibocsátani, ha egy korábban rögzített bizonylaton – téves rögzítés miatt – a fióktartalom összetételének módosítása szükséges. A pénzmozgásbizonylat adóügyi bizonylatnak minősül. Ha a borravaló a vállalkozás bevétele, és emiatt bizonylatot kell róla kiállítani, akkor a borravaló összegét a pénztárgépbe is rögzíteni kell. Ha a borravaló a munkavállaló bevétele, akkor azt nem kell </a:t>
            </a:r>
            <a:r>
              <a:rPr lang="hu-HU" sz="1400" dirty="0" err="1"/>
              <a:t>bizonylatolni</a:t>
            </a:r>
            <a:r>
              <a:rPr lang="hu-HU" sz="1400" dirty="0"/>
              <a:t>, és annak összege sem tárolható a pénztárgéphez tartozó pénztárolóban.</a:t>
            </a:r>
          </a:p>
          <a:p>
            <a:pPr algn="just">
              <a:buFont typeface="+mj-lt"/>
              <a:buAutoNum type="arabicPeriod"/>
            </a:pPr>
            <a:endParaRPr lang="hu-HU" sz="1400" dirty="0"/>
          </a:p>
          <a:p>
            <a:pPr algn="just">
              <a:buFont typeface="+mj-lt"/>
              <a:buAutoNum type="arabicPeriod"/>
            </a:pPr>
            <a:r>
              <a:rPr lang="hu-HU" sz="1400" dirty="0"/>
              <a:t>A </a:t>
            </a:r>
            <a:r>
              <a:rPr lang="hu-HU" sz="1400" b="1" dirty="0"/>
              <a:t>borravaló</a:t>
            </a:r>
            <a:r>
              <a:rPr lang="hu-HU" sz="1400" dirty="0"/>
              <a:t> az az összeg, amit a vendég, elégedettsége kifejezésére önkéntesen fizet ki.  Nem minősül a szolgáltatás ellenértékének, tehát nem ÁFA alap. A </a:t>
            </a:r>
            <a:r>
              <a:rPr lang="hu-HU" sz="1400" b="1" dirty="0"/>
              <a:t>felszolgálási díj </a:t>
            </a:r>
            <a:r>
              <a:rPr lang="hu-HU" sz="1400" dirty="0"/>
              <a:t>a vendéglátásban a felszolgálásért felszámított külön díj (általában a fogyasztás értékének 10-15%-a), ami része a számla összegénekés mint a szolgáltatás ellenértéke, ÁFA alap is. </a:t>
            </a:r>
            <a:r>
              <a:rPr lang="hu-HU" sz="1400" b="1" dirty="0"/>
              <a:t>Adómentes bevétel a magánszemély által felszolgálási díj címen megszerzett bevétel, valamint a fogyasztótól közvetlenül kapott borravaló, azonban az ezen jogcímen kapott jövedelmek járulékalapot képeznek. </a:t>
            </a:r>
          </a:p>
        </p:txBody>
      </p:sp>
    </p:spTree>
    <p:extLst>
      <p:ext uri="{BB962C8B-B14F-4D97-AF65-F5344CB8AC3E}">
        <p14:creationId xmlns:p14="http://schemas.microsoft.com/office/powerpoint/2010/main" val="82936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A borravaló kezelése általánosságban II.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508657"/>
              </p:ext>
            </p:extLst>
          </p:nvPr>
        </p:nvGraphicFramePr>
        <p:xfrm>
          <a:off x="35496" y="51470"/>
          <a:ext cx="9073008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93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Pénztárgépek kezelése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248472"/>
          </a:xfrm>
        </p:spPr>
        <p:txBody>
          <a:bodyPr>
            <a:noAutofit/>
          </a:bodyPr>
          <a:lstStyle/>
          <a:p>
            <a:pPr algn="just"/>
            <a:r>
              <a:rPr lang="hu-HU" sz="1700" dirty="0"/>
              <a:t>A pénztárgépek műszaki követelményeiről, a nyugtakibocsátásra szolgáló pénztárgépek forgalmazásáról, használatáról és szervizeléséről, valamint a pénztárgéppel rögzített adatok adóhatóság felé történő szolgáltatásáról szóló 48/2013. (XI. 15.) NGM rendelet (a továbbiakban: pénztárgéprendelet) 49/A. § (2) bekezdése fő szabályként fogalmazza meg a </a:t>
            </a:r>
            <a:r>
              <a:rPr lang="hu-HU" sz="1700" b="1" dirty="0"/>
              <a:t>pénztároló eszközben lévő pénzkészletnek a pénztárgépen bizonylatolt értékesítések és egyéb pénzmozgások egyenlegével való, összeg és összetétel szerinti egyezőségét</a:t>
            </a:r>
            <a:r>
              <a:rPr lang="hu-HU" sz="1700" dirty="0"/>
              <a:t>. </a:t>
            </a:r>
          </a:p>
          <a:p>
            <a:pPr algn="just"/>
            <a:r>
              <a:rPr lang="hu-HU" sz="1700" dirty="0"/>
              <a:t>Az összegek eltérése az egyezőség fő szabálya alóli kivétel, melyet a jogszabály akkor enged, ha azt </a:t>
            </a:r>
            <a:r>
              <a:rPr lang="hu-HU" sz="1700" b="1" dirty="0"/>
              <a:t>az üzemeltető működési sajátosságai okozzák és az eltérés mértéke e működési sajátosságokhoz igazodik. </a:t>
            </a:r>
          </a:p>
          <a:p>
            <a:pPr algn="just"/>
            <a:r>
              <a:rPr lang="hu-HU" sz="1700" dirty="0"/>
              <a:t>A pénztárgéprendelet 2020. december 31-ig hatályos szabályozása a borravalóról, mint eltérést okozó működési sajátosságról nem rendelkezett. A korábbi szabályozásnak megfelelően a </a:t>
            </a:r>
            <a:r>
              <a:rPr lang="hu-HU" sz="1700" b="1" dirty="0"/>
              <a:t>Kúria is azt az álláspontot képviselte, hogy a borravaló ténye, az annak kezelésével kapcsolatos tevékenység, annak tárolási, elszámolási nehézségei nem alkalmasak az üzemeltető működési sajátosságaként a kivételszabály alkalmazásának megalapozására.</a:t>
            </a:r>
          </a:p>
          <a:p>
            <a:pPr marL="0" indent="0" algn="just">
              <a:buNone/>
            </a:pP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323232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Pénztárgépek kezelése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hu-HU" sz="3400" dirty="0"/>
              <a:t>A borravaló adójogi minősítésével kapcsolatban lényeges változást hozott ugyanakkor a pénztárgéprendelet 49/A.§ (2a) bekezdésének 2021. január 1-i hatályba lépése. </a:t>
            </a:r>
            <a:r>
              <a:rPr lang="hu-HU" sz="3400" b="1" dirty="0"/>
              <a:t>A nevezett jogszabálymódosítás a pénztárgépek üzemeltetőinek a Pénztárgéprendelet 49/A. (2a) bekezdése alapján lehetőségül nyílik arra, hogy a pénztárgépek nyitásának időpontjától a zárás időpontjáig megvalósuló borravaló-fizetések, mint pénzmozgások esetében a „pénzmozgás bizonylatok” kiállítását egészen a pénztárgépek zárásának időpontjáig jogszerűen </a:t>
            </a:r>
            <a:r>
              <a:rPr lang="hu-HU" sz="3400" b="1" dirty="0" err="1"/>
              <a:t>elhalasszák</a:t>
            </a:r>
            <a:r>
              <a:rPr lang="hu-HU" sz="3400" b="1" dirty="0"/>
              <a:t>.</a:t>
            </a:r>
          </a:p>
          <a:p>
            <a:pPr algn="just"/>
            <a:r>
              <a:rPr lang="hu-HU" sz="3400" dirty="0"/>
              <a:t>Nagy forgalom mellett a felszolgálóknak, illetve a pénztárgépeket kezelő kollégáiknak nagy terhet jelenthet, hogy a felszolgálói pénztárcákban, mint pénztároló eszközökben tárolt – jellemzően a fogyasztásról kiállított adóügyi bizonylat átadását követően fizetett – borravalókról azonnal kiállítsák a „pénzmozgás bizonylatot”, ezért egyszerűbb, ha a fenti bizonylatok kiállítását legfeljebb a zárás időpontjáig elhalasztják, illetve azt a zárást megelőzően egyszerre végzik el.</a:t>
            </a:r>
          </a:p>
          <a:p>
            <a:pPr algn="just"/>
            <a:r>
              <a:rPr lang="hu-HU" sz="3400" dirty="0"/>
              <a:t>Azaz </a:t>
            </a:r>
            <a:r>
              <a:rPr lang="hu-HU" sz="3400" b="1" dirty="0"/>
              <a:t>a pénztárgépek üzemeltetői egészen a zárás időpontjáig jogszerűen hivatkozhatnak arra, hogy az eltérés a borravalók megfizetése, illetve a Pénztárgép rendelet 49/A. (2a) bekezdés alkalmazása okán áll fenn</a:t>
            </a:r>
            <a:r>
              <a:rPr lang="hu-HU" sz="3400" dirty="0"/>
              <a:t>. </a:t>
            </a: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54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Személyi jövedelemadó és a járulékok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18354"/>
              </p:ext>
            </p:extLst>
          </p:nvPr>
        </p:nvGraphicFramePr>
        <p:xfrm>
          <a:off x="457200" y="1200150"/>
          <a:ext cx="8229600" cy="36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4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Speciális esetek a közelmúltból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u-HU" sz="4200" dirty="0"/>
              <a:t>1. Egy szolgáltató POS terminálok szoftverének gyártásával és forgalmazásával foglalkozik (a továbbiakban: Szolgáltató), melyet vendéglátó egységeket üzemeltető vállalkozásoknak (a továbbiakban: Vendéglátó vállalkozások) értékesít. A Vendéglátó vállalkozások ügyfelei az általuk vásárolt termék ellenértékét bankkártyával egyenlítik ki ezeken a POS terminálokon keresztül, és borravaló adása is gyakori. Az ellenérték a Szolgáltatóhoz folyik be, mely rendszeres időközönként elszámol a Vendéglátó vállalkozásokkal. </a:t>
            </a:r>
          </a:p>
          <a:p>
            <a:pPr marL="0" indent="0" algn="just">
              <a:buNone/>
            </a:pPr>
            <a:endParaRPr lang="hu-HU" sz="4200" dirty="0"/>
          </a:p>
          <a:p>
            <a:pPr marL="0" indent="0" algn="just">
              <a:buNone/>
            </a:pPr>
            <a:r>
              <a:rPr lang="hu-HU" sz="4200" dirty="0"/>
              <a:t>A borravaló kiutalása kétféleképpen történhet:</a:t>
            </a:r>
          </a:p>
          <a:p>
            <a:pPr algn="just"/>
            <a:r>
              <a:rPr lang="hu-HU" sz="4200" dirty="0"/>
              <a:t>A Szolgáltató és a Vendéglátó vállalkozás közötti megállapodás szerint a Vendéglátó vállalkozás a Szolgáltató rendelkezésére bocsátja az egyes felszolgálókhoz tartozó kódokat és bankszámla adatokat, majd a borravalót a Szolgáltató a tranzakcióriportok alapján közvetlenül átutalja az egyes felszolgálók bankszámlájára, így a borravaló a Vendéglátó vállalkozás bankszámlájára nem folyik be. </a:t>
            </a:r>
          </a:p>
          <a:p>
            <a:pPr algn="just"/>
            <a:r>
              <a:rPr lang="hu-HU" sz="4200" dirty="0"/>
              <a:t>A Szolgáltató az adott időszakban befolyt borravaló összegét a Vendéglátó vállalkozásnak utalja át, ezzel egyidejűleg megküldi a Vendéglátó vállalkozásnak a tranzakciókról szóló riportokat, külön kimutatva az értékesítések összegeit és az egyes felszolgálói kódokhoz kapcsolódó borravalók összegét. A Vendéglátó vállalkozás ez alapján utalja át a borravalót a vele munkaviszonyban álló felszolgálóknak.</a:t>
            </a:r>
          </a:p>
          <a:p>
            <a:pPr marL="0" indent="0" algn="just">
              <a:buNone/>
            </a:pPr>
            <a:endParaRPr lang="hu-HU" sz="4200" dirty="0"/>
          </a:p>
          <a:p>
            <a:pPr marL="0" indent="0" algn="just">
              <a:buNone/>
            </a:pPr>
            <a:r>
              <a:rPr lang="hu-HU" sz="4200" dirty="0"/>
              <a:t>Kérdésként merült fel, hogy a borravalónak a fenti módok valamelyike szerinti kifizetése esetén alkalmazható-e az SZJA mentesség?</a:t>
            </a:r>
          </a:p>
          <a:p>
            <a:pPr marL="0" indent="0" algn="just">
              <a:buNone/>
            </a:pPr>
            <a:endParaRPr lang="hu-HU" sz="4200" dirty="0"/>
          </a:p>
          <a:p>
            <a:pPr marL="0" indent="0" algn="just">
              <a:buNone/>
            </a:pPr>
            <a:r>
              <a:rPr lang="hu-HU" sz="4200" dirty="0"/>
              <a:t>2. Egy Kft. olyan szolgáltatást nyújt, melynek során az alvállalkozóival és az éttermekkel kötött megállapodások értelmében a partnerei felé fennálló elszámolási kötelezettsége mellett beszedi a megrendelések, a kiszállítási díj és a borravaló összegét.</a:t>
            </a:r>
          </a:p>
          <a:p>
            <a:pPr marL="0" indent="0" algn="just">
              <a:buNone/>
            </a:pPr>
            <a:endParaRPr lang="hu-HU" sz="4200" dirty="0"/>
          </a:p>
          <a:p>
            <a:pPr marL="0" indent="0" algn="just">
              <a:buNone/>
            </a:pPr>
            <a:r>
              <a:rPr lang="hu-HU" sz="4200" dirty="0"/>
              <a:t>A Kft. arra nézve kért állásfoglalást, hogy az általa működtetett online ételrendelő weboldalon vagy mobiltelefonos applikációval megrendelt és fizetett szolgáltatáshoz kapcsolódó „borravaló” – amely a vállalkozás bankszámláján jelenik meg és a futárhoz közvetetten kerül – áfa alapot képez-e illetve milyen egyéb adókötelezettséget keletkeztet.</a:t>
            </a:r>
          </a:p>
          <a:p>
            <a:pPr marL="0" indent="0" algn="just">
              <a:buNone/>
            </a:pPr>
            <a:r>
              <a:rPr lang="hu-HU" sz="4200" dirty="0"/>
              <a:t> </a:t>
            </a:r>
          </a:p>
          <a:p>
            <a:pPr marL="0" indent="0" algn="just">
              <a:buNone/>
            </a:pPr>
            <a:r>
              <a:rPr lang="hu-HU" sz="4200" dirty="0"/>
              <a:t>A kérdés arra vonatkozik, hogy az online, önként, előre fizetett összeg, melynek utólagos módosítására nincs lehetőség, értelmezhető-e áfa alapot nem képező borravalóként, vagy esetleg adóalapot képező felszolgálási díjnak minősül?</a:t>
            </a:r>
          </a:p>
          <a:p>
            <a:pPr marL="514350" indent="-514350" algn="just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6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OZOS\ppt_hatterek\nav_ppt_alapok\pptalap06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6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89346"/>
            <a:ext cx="7772400" cy="1393041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Köszönöm a figyelmet!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980</Words>
  <Application>Microsoft Office PowerPoint</Application>
  <PresentationFormat>Diavetítés a képernyőre (16:9 oldalarány)</PresentationFormat>
  <Paragraphs>56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Office-téma</vt:lpstr>
      <vt:lpstr>Hogyan kezeljük szabályosan a borravalót?</vt:lpstr>
      <vt:lpstr>A borravaló kezelése általánosságban I.</vt:lpstr>
      <vt:lpstr>A borravaló kezelése általánosságban II.</vt:lpstr>
      <vt:lpstr>Pénztárgépek kezelése I.</vt:lpstr>
      <vt:lpstr>Pénztárgépek kezelése II.</vt:lpstr>
      <vt:lpstr>Személyi jövedelemadó és a járulékok</vt:lpstr>
      <vt:lpstr>Speciális esetek a közelmúltból</vt:lpstr>
      <vt:lpstr>Köszönöm a figyelmet!</vt:lpstr>
    </vt:vector>
  </TitlesOfParts>
  <Company>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Ipartestülete Magyar Vendéglátók</cp:lastModifiedBy>
  <cp:revision>101</cp:revision>
  <cp:lastPrinted>2021-12-14T07:31:36Z</cp:lastPrinted>
  <dcterms:created xsi:type="dcterms:W3CDTF">2012-03-01T09:36:23Z</dcterms:created>
  <dcterms:modified xsi:type="dcterms:W3CDTF">2022-03-31T08:09:58Z</dcterms:modified>
</cp:coreProperties>
</file>